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</p:sldIdLst>
  <p:sldSz cx="10693400" cy="7562850"/>
  <p:notesSz cx="10693400" cy="756285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0" d="100"/>
          <a:sy n="400" d="100"/>
        </p:scale>
        <p:origin x="-8658" y="-267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0A5C8-794A-ED05-DB30-7323F50A5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675" y="1237717"/>
            <a:ext cx="8020050" cy="2632992"/>
          </a:xfrm>
        </p:spPr>
        <p:txBody>
          <a:bodyPr anchor="b"/>
          <a:lstStyle>
            <a:lvl1pPr algn="ctr">
              <a:defRPr sz="5263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A3478A-AF3E-5DCD-6EB7-BEA36CE927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675" y="3972247"/>
            <a:ext cx="8020050" cy="1825938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309D8-19A8-8F94-EBA9-478EDA13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773F0-300E-48B5-3CD1-391063F24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D8907-02EC-1955-3DEF-C460991C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0576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52AD-9B2D-3F4E-620A-61D2076C7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316C3-0667-B8C4-EFAE-96EB93422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1D3FB-B12A-CAF3-6BC3-280AFF7E5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9B5D4-9850-A746-A367-94F88996E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FC14B-F317-EF1F-B3AF-9DAD488E2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8796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B854D5-54D5-E8A8-4AC2-AC7DFDCAC9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52465" y="402652"/>
            <a:ext cx="2305764" cy="6409166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092CA5-2AC1-4EC3-C3D6-4A9819BF8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5171" y="402652"/>
            <a:ext cx="6783626" cy="6409166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3C771-8E11-17B1-84E9-2166A0957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D1E45-B2E3-FD70-9F8E-B8DD4C1E2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6AB4D-C604-D283-BE93-281425E30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18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59F31-1BAC-DDF0-04C9-45406CFB8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FCCC2-2583-435E-8448-619DC8CEA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DCA0A-C94D-EB49-C926-CC5069FC7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47154-8581-DA50-3B17-734F033EF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76D01-8C3F-381A-CFD1-9EFAC1F3B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256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C0065-C011-5184-16D9-1FBD61305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2" y="1885462"/>
            <a:ext cx="9223058" cy="3145935"/>
          </a:xfrm>
        </p:spPr>
        <p:txBody>
          <a:bodyPr anchor="b"/>
          <a:lstStyle>
            <a:lvl1pPr>
              <a:defRPr sz="5263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0CC35-39CE-8886-28E8-0CBAF1D36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602" y="5061158"/>
            <a:ext cx="9223058" cy="1654373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1010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2020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303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404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50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606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707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808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9BB2B-080B-219D-3309-E89FF2610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EE89-FD28-AEBC-7AE5-681DECA96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37FFC-88BB-211F-553C-D60590B86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1237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32441-79CF-13B1-CE7A-B3CCC9DAB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D6AC5-720D-9CBF-6D11-775F05AC37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171" y="2013259"/>
            <a:ext cx="4544695" cy="4798559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9519D2-EE7A-C7A0-B60A-24E9475FF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3534" y="2013259"/>
            <a:ext cx="4544695" cy="4798559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CBC25-E89A-63AC-2E32-F04CC8AAA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D8F36C-DF30-DBA3-C1D4-98A4AE76B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D88A7-1F74-499D-417D-8A6F7A1A5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27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28F35-D5CC-0D50-5A06-51481A1B9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402652"/>
            <a:ext cx="9223058" cy="1461801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9FAED-99CE-1CE7-860E-2C36D364E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565" y="1853949"/>
            <a:ext cx="4523809" cy="90859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843DAC-EA8E-E3E3-9021-CDB40B358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565" y="2762541"/>
            <a:ext cx="4523809" cy="4063282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D95F31-407E-6434-BD1E-8ABD01D2B3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3534" y="1853949"/>
            <a:ext cx="4546088" cy="90859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2C4886-C87C-30A0-41DE-E47D1BFDF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3534" y="2762541"/>
            <a:ext cx="4546088" cy="4063282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F729D4-E51A-7CA2-71D7-1EC527C95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998234-9FD0-86DE-A693-5378208F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0F3C5C-E1F7-0EC1-E6D8-7893E63F2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785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F14A6-C9E8-3AE4-1444-B07D48877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438DDF-E9BC-A540-AE8E-987002962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E950AC-A31F-66D0-1446-093BE73FD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BF6030-0D37-FE9A-E922-76BD17FA9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695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C735BE-DD7A-F207-842D-D80E65CDD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D1EB6A-4F34-F3E0-009F-0BE9C4715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1D9351-CB84-828E-61BE-178DCABC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847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64632-CFA0-6110-7821-C160419DC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AEEBF-6477-9E2F-32E0-0796C05FE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088" y="1088911"/>
            <a:ext cx="5413534" cy="5374525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581DB2-8380-5BD7-EF89-0B1A151A9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98906F-694E-B0CD-C6BF-0C056AEB7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CBAD7-78D1-EAFF-DC1C-91381EC3E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150A7-688F-A334-C1B9-802986C9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9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D2EBE-2DE1-F3C8-8084-F096D1327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430EFC-3115-E2EE-79EE-2529591A74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46088" y="1088911"/>
            <a:ext cx="5413534" cy="5374525"/>
          </a:xfrm>
        </p:spPr>
        <p:txBody>
          <a:bodyPr/>
          <a:lstStyle>
            <a:lvl1pPr marL="0" indent="0">
              <a:buNone/>
              <a:defRPr sz="2807"/>
            </a:lvl1pPr>
            <a:lvl2pPr marL="401010" indent="0">
              <a:buNone/>
              <a:defRPr sz="2456"/>
            </a:lvl2pPr>
            <a:lvl3pPr marL="802020" indent="0">
              <a:buNone/>
              <a:defRPr sz="2105"/>
            </a:lvl3pPr>
            <a:lvl4pPr marL="1203030" indent="0">
              <a:buNone/>
              <a:defRPr sz="1754"/>
            </a:lvl4pPr>
            <a:lvl5pPr marL="1604040" indent="0">
              <a:buNone/>
              <a:defRPr sz="1754"/>
            </a:lvl5pPr>
            <a:lvl6pPr marL="2005051" indent="0">
              <a:buNone/>
              <a:defRPr sz="1754"/>
            </a:lvl6pPr>
            <a:lvl7pPr marL="2406061" indent="0">
              <a:buNone/>
              <a:defRPr sz="1754"/>
            </a:lvl7pPr>
            <a:lvl8pPr marL="2807071" indent="0">
              <a:buNone/>
              <a:defRPr sz="1754"/>
            </a:lvl8pPr>
            <a:lvl9pPr marL="3208081" indent="0">
              <a:buNone/>
              <a:defRPr sz="1754"/>
            </a:lvl9pPr>
          </a:lstStyle>
          <a:p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B431BE-D01B-DBCF-F24D-84C77D9E3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D8E863-71A4-0E15-5619-CE5F08292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36FC3-E56D-2627-3946-B3227D529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A414A-9ABA-EF7A-C323-64085B367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2178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D45995-866A-F0AF-0BFB-4649985B1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71" y="402652"/>
            <a:ext cx="9223058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DB6D4-F16F-8706-1136-75B013E6F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171" y="2013259"/>
            <a:ext cx="9223058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E6674-0007-B828-42AA-AE11A1DF22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171" y="7009642"/>
            <a:ext cx="24060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AD43F-B31E-EA3A-CB93-B40BC60308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2189" y="7009642"/>
            <a:ext cx="3609023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5BCD5-98D6-5610-E38B-64109DCCF8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214" y="7009642"/>
            <a:ext cx="24060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altLang="zh-CN" smtClean="0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57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802020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05" indent="-200505" algn="l" defTabSz="80202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51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52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53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54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55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56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57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58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1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02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03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04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05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06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07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08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 shot of a television&#10;&#10;Description automatically generated">
            <a:extLst>
              <a:ext uri="{FF2B5EF4-FFF2-40B4-BE49-F238E27FC236}">
                <a16:creationId xmlns:a16="http://schemas.microsoft.com/office/drawing/2014/main" id="{19DD24BE-58A7-5B5D-2723-1224D05635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00" y="411648"/>
            <a:ext cx="5014862" cy="3265678"/>
          </a:xfrm>
          <a:prstGeom prst="rect">
            <a:avLst/>
          </a:prstGeom>
        </p:spPr>
      </p:pic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938252"/>
              </p:ext>
            </p:extLst>
          </p:nvPr>
        </p:nvGraphicFramePr>
        <p:xfrm>
          <a:off x="0" y="4902546"/>
          <a:ext cx="10692126" cy="24758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4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9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1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4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51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466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1295">
                <a:tc>
                  <a:txBody>
                    <a:bodyPr/>
                    <a:lstStyle/>
                    <a:p>
                      <a:pPr marL="359410">
                        <a:lnSpc>
                          <a:spcPts val="1019"/>
                        </a:lnSpc>
                      </a:pPr>
                      <a:r>
                        <a:rPr sz="1000" b="1" spc="-10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display</a:t>
                      </a:r>
                      <a:endParaRPr sz="1000">
                        <a:latin typeface="Gotham Bold"/>
                        <a:cs typeface="Gotham Bold"/>
                      </a:endParaRPr>
                    </a:p>
                  </a:txBody>
                  <a:tcPr marL="0" marR="0" marT="0" marB="0"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1454">
                        <a:lnSpc>
                          <a:spcPts val="1019"/>
                        </a:lnSpc>
                      </a:pPr>
                      <a:r>
                        <a:rPr sz="1000" b="1" spc="-25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tuner</a:t>
                      </a:r>
                      <a:r>
                        <a:rPr sz="1000" b="1" spc="-55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 </a:t>
                      </a:r>
                      <a:r>
                        <a:rPr sz="1000" b="1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/</a:t>
                      </a:r>
                      <a:r>
                        <a:rPr sz="1000" b="1" spc="-50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rete</a:t>
                      </a:r>
                      <a:endParaRPr sz="1000">
                        <a:latin typeface="Gotham Bold"/>
                        <a:cs typeface="Gotham Bold"/>
                      </a:endParaRPr>
                    </a:p>
                  </a:txBody>
                  <a:tcPr marL="0" marR="0" marT="0" marB="0">
                    <a:lnB w="3175" cap="flat" cmpd="sng" algn="ctr">
                      <a:solidFill>
                        <a:srgbClr val="A9AB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1019"/>
                        </a:lnSpc>
                      </a:pPr>
                      <a:r>
                        <a:rPr sz="1000" b="1" spc="-10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video/media</a:t>
                      </a:r>
                      <a:endParaRPr sz="1000">
                        <a:latin typeface="Gotham Bold"/>
                        <a:cs typeface="Gotham Bold"/>
                      </a:endParaRPr>
                    </a:p>
                  </a:txBody>
                  <a:tcPr marL="0" marR="0" marT="0" marB="0"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ts val="1019"/>
                        </a:lnSpc>
                      </a:pPr>
                      <a:r>
                        <a:rPr sz="1000" b="1" spc="-20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audio</a:t>
                      </a:r>
                      <a:endParaRPr sz="1000">
                        <a:latin typeface="Gotham Bold"/>
                        <a:cs typeface="Gotham Bold"/>
                      </a:endParaRPr>
                    </a:p>
                  </a:txBody>
                  <a:tcPr marL="0" marR="0" marT="0" marB="0"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7810">
                        <a:lnSpc>
                          <a:spcPts val="1019"/>
                        </a:lnSpc>
                      </a:pPr>
                      <a:r>
                        <a:rPr sz="1000" b="1" spc="-10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alimentazione</a:t>
                      </a:r>
                      <a:endParaRPr sz="1000">
                        <a:latin typeface="Gotham Bold"/>
                        <a:cs typeface="Gotham Bold"/>
                      </a:endParaRPr>
                    </a:p>
                  </a:txBody>
                  <a:tcPr marL="0" marR="0" marT="0" marB="0"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ts val="1019"/>
                        </a:lnSpc>
                      </a:pPr>
                      <a:r>
                        <a:rPr sz="1000" b="1" spc="-30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logistica</a:t>
                      </a:r>
                      <a:r>
                        <a:rPr sz="1000" b="1" spc="-50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 </a:t>
                      </a:r>
                      <a:r>
                        <a:rPr sz="1000" b="1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/</a:t>
                      </a:r>
                      <a:r>
                        <a:rPr sz="1000" b="1" spc="-45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000008"/>
                          </a:solidFill>
                          <a:latin typeface="Gotham Bold"/>
                          <a:cs typeface="Gotham Bold"/>
                        </a:rPr>
                        <a:t>altro</a:t>
                      </a:r>
                      <a:endParaRPr sz="1000">
                        <a:latin typeface="Gotham Bold"/>
                        <a:cs typeface="Gotham Bold"/>
                      </a:endParaRPr>
                    </a:p>
                  </a:txBody>
                  <a:tcPr marL="0" marR="0" marT="0" marB="0"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lang="en-US"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40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’’ / 16:9 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1454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DVB-T2 HEVC main 10 / DVB-</a:t>
                      </a:r>
                      <a:r>
                        <a:rPr sz="800" b="0" spc="-5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lang="en-US"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3</a:t>
                      </a:r>
                      <a:r>
                        <a:rPr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x HDMI (1</a:t>
                      </a:r>
                      <a:r>
                        <a:rPr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X </a:t>
                      </a:r>
                      <a:r>
                        <a:rPr sz="800" b="0" spc="-2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ARC)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Dolby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Audio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78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AC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100-2</a:t>
                      </a:r>
                      <a:r>
                        <a:rPr lang="en-US"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4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0V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50/60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Hz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TV</a:t>
                      </a:r>
                      <a:r>
                        <a:rPr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con</a:t>
                      </a:r>
                      <a:r>
                        <a:rPr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stand</a:t>
                      </a:r>
                      <a:r>
                        <a:rPr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altLang="zh-CN"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– 893 x 199 x 561 </a:t>
                      </a:r>
                      <a:r>
                        <a:rPr lang="en-US"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m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m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35941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4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zh-CN"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risoluzione</a:t>
                      </a:r>
                      <a:r>
                        <a:rPr lang="it-IT" altLang="zh-CN" sz="800" b="0" spc="-1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it-IT" altLang="zh-CN"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1920 x 1080 F</a:t>
                      </a:r>
                      <a:r>
                        <a:rPr lang="it-IT" altLang="zh-CN"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HD</a:t>
                      </a:r>
                      <a:endParaRPr lang="it-IT" altLang="zh-CN"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DVB-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S2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1 x 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CI+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altoparlanti</a:t>
                      </a:r>
                      <a:r>
                        <a:rPr sz="800" b="0" spc="-2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2</a:t>
                      </a:r>
                      <a:r>
                        <a:rPr sz="800" b="0" spc="-1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x</a:t>
                      </a:r>
                      <a:r>
                        <a:rPr sz="800" b="0" spc="-1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6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W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78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consumo</a:t>
                      </a:r>
                      <a:r>
                        <a:rPr sz="800" b="0" spc="-1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dirty="0">
                          <a:solidFill>
                            <a:srgbClr val="000008"/>
                          </a:solidFill>
                          <a:latin typeface="Symbol"/>
                          <a:cs typeface="Symbol"/>
                        </a:rPr>
                        <a:t></a:t>
                      </a:r>
                      <a:r>
                        <a:rPr sz="800" spc="30" dirty="0">
                          <a:solidFill>
                            <a:srgbClr val="00000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800" b="0" spc="3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60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W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/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dirty="0">
                          <a:solidFill>
                            <a:srgbClr val="000008"/>
                          </a:solidFill>
                          <a:latin typeface="Symbol"/>
                          <a:cs typeface="Symbol"/>
                        </a:rPr>
                        <a:t></a:t>
                      </a:r>
                      <a:r>
                        <a:rPr sz="800" spc="25" dirty="0">
                          <a:solidFill>
                            <a:srgbClr val="00000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b="0" spc="-2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0,5W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TV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no</a:t>
                      </a:r>
                      <a:r>
                        <a:rPr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stand</a:t>
                      </a:r>
                      <a:r>
                        <a:rPr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altLang="zh-CN"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–</a:t>
                      </a:r>
                      <a:r>
                        <a:rPr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893 x 82 x 509 </a:t>
                      </a:r>
                      <a:r>
                        <a:rPr lang="en-US"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m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m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lang="en-US" altLang="zh-CN" sz="800" b="0" dirty="0" err="1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contrasto</a:t>
                      </a:r>
                      <a:r>
                        <a:rPr lang="en-US" altLang="zh-CN" sz="800" b="0" spc="-3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altLang="zh-CN" sz="800" b="0" dirty="0" err="1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nativo</a:t>
                      </a:r>
                      <a:r>
                        <a:rPr lang="en-US" altLang="zh-CN" sz="800" b="0" spc="-3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altLang="zh-CN"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5000:1</a:t>
                      </a:r>
                      <a:endParaRPr lang="en-US" altLang="zh-CN"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connessione</a:t>
                      </a:r>
                      <a:r>
                        <a:rPr sz="800" b="0" spc="-5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WI-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FI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1 </a:t>
                      </a:r>
                      <a:r>
                        <a:rPr sz="800" b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x </a:t>
                      </a:r>
                      <a:r>
                        <a:rPr lang="en-US" sz="800" b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mini </a:t>
                      </a:r>
                      <a:r>
                        <a:rPr sz="800" b="0" spc="-25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AV</a:t>
                      </a:r>
                      <a:endParaRPr lang="en-US" sz="800" b="0" spc="-25" dirty="0">
                        <a:solidFill>
                          <a:srgbClr val="000008"/>
                        </a:solidFill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1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x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optical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audio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78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classe</a:t>
                      </a:r>
                      <a:r>
                        <a:rPr sz="800" b="0" spc="-3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 err="1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energetica</a:t>
                      </a:r>
                      <a:r>
                        <a:rPr sz="800" b="0" spc="-3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altLang="zh-CN" sz="800" b="0" spc="-5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E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 err="1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vesa</a:t>
                      </a:r>
                      <a:r>
                        <a:rPr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200 x 200 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mm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lang="en-US" altLang="zh-CN"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Response time 9,5ms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 cap="flat" cmpd="sng" algn="ctr">
                      <a:solidFill>
                        <a:srgbClr val="A9AB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connessione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LAN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spc="-2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RJ45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2 x 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USB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1 x jack </a:t>
                      </a:r>
                      <a:r>
                        <a:rPr sz="800" b="0" spc="-2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cufﬁe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78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spc="-25" dirty="0">
                          <a:solidFill>
                            <a:srgbClr val="231F20"/>
                          </a:solidFill>
                          <a:latin typeface="Gotham Medium"/>
                          <a:cs typeface="Gotham Medium"/>
                        </a:rPr>
                        <a:t>CE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 err="1">
                          <a:solidFill>
                            <a:srgbClr val="231F20"/>
                          </a:solidFill>
                          <a:latin typeface="Gotham Medium"/>
                          <a:cs typeface="Gotham Medium"/>
                        </a:rPr>
                        <a:t>scatola</a:t>
                      </a:r>
                      <a:r>
                        <a:rPr sz="800" b="0" spc="-10" dirty="0">
                          <a:solidFill>
                            <a:srgbClr val="231F20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altLang="zh-CN" sz="800" b="0" dirty="0">
                          <a:solidFill>
                            <a:srgbClr val="231F20"/>
                          </a:solidFill>
                          <a:latin typeface="Gotham Medium"/>
                          <a:cs typeface="Gotham Medium"/>
                        </a:rPr>
                        <a:t>–</a:t>
                      </a:r>
                      <a:r>
                        <a:rPr sz="800" b="0" spc="-5" dirty="0">
                          <a:solidFill>
                            <a:srgbClr val="231F20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sz="800" b="0" dirty="0">
                          <a:solidFill>
                            <a:srgbClr val="231F20"/>
                          </a:solidFill>
                          <a:latin typeface="Gotham Medium"/>
                          <a:cs typeface="Gotham Medium"/>
                        </a:rPr>
                        <a:t>975 x 113 x 569 mm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 cap="flat" cmpd="sng" algn="ctr">
                      <a:solidFill>
                        <a:srgbClr val="A9AB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16,7</a:t>
                      </a:r>
                      <a:r>
                        <a:rPr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milioni</a:t>
                      </a:r>
                      <a:r>
                        <a:rPr sz="800" b="0" spc="-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di 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colori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connessione</a:t>
                      </a:r>
                      <a:r>
                        <a:rPr sz="800" b="0" spc="-5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Bluetooth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 cap="flat" cmpd="sng" algn="ctr">
                      <a:solidFill>
                        <a:srgbClr val="A9AB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latin typeface="Gotham Medium"/>
                          <a:cs typeface="Gotham Medium"/>
                        </a:rPr>
                        <a:t>     2 x RF</a:t>
                      </a:r>
                    </a:p>
                  </a:txBody>
                  <a:tcPr marL="0" marR="0" marT="0" marB="0" anchor="ctr">
                    <a:lnT w="3175">
                      <a:solidFill>
                        <a:srgbClr val="A9ABAC"/>
                      </a:solidFill>
                      <a:prstDash val="solid"/>
                    </a:lnT>
                    <a:lnB w="3175" cap="flat" cmpd="sng" algn="ctr">
                      <a:solidFill>
                        <a:srgbClr val="A9AB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peso</a:t>
                      </a:r>
                      <a:r>
                        <a:rPr sz="800" b="0" spc="-1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5,6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/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7,0</a:t>
                      </a:r>
                      <a:r>
                        <a:rPr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spc="-25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Kg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lang="en-US" altLang="zh-CN" sz="800" b="0" dirty="0" err="1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luminosità</a:t>
                      </a:r>
                      <a:r>
                        <a:rPr lang="en-US" altLang="zh-CN" sz="800" b="0" spc="-3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altLang="zh-CN"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200</a:t>
                      </a:r>
                      <a:r>
                        <a:rPr lang="en-US" altLang="zh-CN" sz="800" b="0" spc="-3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altLang="zh-CN" sz="800" b="0" spc="-1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cd/</a:t>
                      </a:r>
                      <a:r>
                        <a:rPr lang="en-US" altLang="zh-CN" sz="800" b="0" spc="-10" dirty="0" err="1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mq</a:t>
                      </a:r>
                      <a:endParaRPr lang="en-US" altLang="zh-CN"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 marR="0" lvl="0" indent="0" algn="l" defTabSz="802020" rtl="0" eaLnBrk="1" fontAlgn="auto" latinLnBrk="0" hangingPunct="1">
                        <a:lnSpc>
                          <a:spcPct val="100000"/>
                        </a:lnSpc>
                        <a:spcBef>
                          <a:spcPts val="4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 cap="flat" cmpd="sng" algn="ctr">
                      <a:solidFill>
                        <a:srgbClr val="A9AB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0" marB="0" anchor="ctr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800" b="0" dirty="0" err="1">
                          <a:solidFill>
                            <a:srgbClr val="231F20"/>
                          </a:solidFill>
                          <a:latin typeface="Gotham Medium"/>
                          <a:cs typeface="Gotham Medium"/>
                        </a:rPr>
                        <a:t>garanzia</a:t>
                      </a:r>
                      <a:r>
                        <a:rPr sz="800" b="0" spc="-20" dirty="0">
                          <a:solidFill>
                            <a:srgbClr val="231F20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lang="en-US" sz="800" b="0" dirty="0">
                          <a:solidFill>
                            <a:srgbClr val="231F20"/>
                          </a:solidFill>
                          <a:latin typeface="Gotham Medium"/>
                          <a:cs typeface="Gotham Medium"/>
                        </a:rPr>
                        <a:t>1</a:t>
                      </a:r>
                      <a:r>
                        <a:rPr sz="800" b="0" spc="-15" dirty="0">
                          <a:solidFill>
                            <a:srgbClr val="231F20"/>
                          </a:solidFill>
                          <a:latin typeface="Gotham Medium"/>
                          <a:cs typeface="Gotham Medium"/>
                        </a:rPr>
                        <a:t> </a:t>
                      </a:r>
                      <a:r>
                        <a:rPr sz="800" b="0" spc="-20" dirty="0">
                          <a:solidFill>
                            <a:srgbClr val="231F20"/>
                          </a:solidFill>
                          <a:latin typeface="Gotham Medium"/>
                          <a:cs typeface="Gotham Medium"/>
                        </a:rPr>
                        <a:t>anni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lang="en-US" sz="800" b="0" dirty="0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OSD </a:t>
                      </a:r>
                      <a:r>
                        <a:rPr lang="en-US" sz="800" b="0" dirty="0" err="1">
                          <a:solidFill>
                            <a:srgbClr val="000008"/>
                          </a:solidFill>
                          <a:latin typeface="Gotham Medium"/>
                          <a:cs typeface="Gotham Medium"/>
                        </a:rPr>
                        <a:t>multilingua</a:t>
                      </a:r>
                      <a:endParaRPr lang="en-US"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 cap="flat" cmpd="sng" algn="ctr">
                      <a:solidFill>
                        <a:srgbClr val="A9AB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 cap="flat" cmpd="sng" algn="ctr">
                      <a:solidFill>
                        <a:srgbClr val="A9AB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 cap="flat" cmpd="sng" algn="ctr">
                      <a:solidFill>
                        <a:srgbClr val="A9AB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lang="en-US" sz="800" dirty="0">
                          <a:latin typeface="Gotham Medium"/>
                          <a:cs typeface="Gotham Medium"/>
                        </a:rPr>
                        <a:t>Viewable Angle(H/V) 178/178</a:t>
                      </a: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 cap="flat" cmpd="sng" algn="ctr">
                      <a:solidFill>
                        <a:srgbClr val="A9AB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800" dirty="0">
                        <a:latin typeface="Gotham Medium"/>
                        <a:cs typeface="Gotham Medium"/>
                      </a:endParaRPr>
                    </a:p>
                  </a:txBody>
                  <a:tcPr marL="0" marR="0" marT="6223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A9ABAC"/>
                      </a:solidFill>
                      <a:prstDash val="solid"/>
                    </a:lnT>
                    <a:lnB w="3175">
                      <a:solidFill>
                        <a:srgbClr val="A9ABA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6" name="object 2">
            <a:extLst>
              <a:ext uri="{FF2B5EF4-FFF2-40B4-BE49-F238E27FC236}">
                <a16:creationId xmlns:a16="http://schemas.microsoft.com/office/drawing/2014/main" id="{4711B754-846C-A46B-3A5D-51BC8D85EC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62784" y="303881"/>
            <a:ext cx="2807970" cy="1142108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lang="en-US" b="1" spc="-100" dirty="0">
                <a:latin typeface="Calibri" panose="020F0502020204030204" pitchFamily="34" charset="0"/>
                <a:cs typeface="Calibri" panose="020F0502020204030204" pitchFamily="34" charset="0"/>
              </a:rPr>
              <a:t>K400F</a:t>
            </a:r>
            <a:r>
              <a:rPr lang="en-US" altLang="zh-CN" b="1" spc="-100" dirty="0">
                <a:latin typeface="Calibri" panose="020F0502020204030204" pitchFamily="34" charset="0"/>
                <a:cs typeface="Calibri" panose="020F0502020204030204" pitchFamily="34" charset="0"/>
              </a:rPr>
              <a:t>GT</a:t>
            </a:r>
            <a:br>
              <a:rPr lang="en-US" altLang="zh-CN" b="1" spc="-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sz="1300" spc="-80" dirty="0">
                <a:latin typeface="Calibri" panose="020F0502020204030204" pitchFamily="34" charset="0"/>
                <a:cs typeface="Calibri" panose="020F0502020204030204" pitchFamily="34" charset="0"/>
              </a:rPr>
              <a:t>frameless</a:t>
            </a:r>
            <a:endParaRPr sz="1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900" spc="-10">
                <a:latin typeface="Courier New"/>
                <a:cs typeface="Courier New"/>
              </a:rPr>
              <a:t>EAN</a:t>
            </a:r>
            <a:r>
              <a:rPr sz="900" spc="-120">
                <a:latin typeface="Courier New"/>
                <a:cs typeface="Courier New"/>
              </a:rPr>
              <a:t> </a:t>
            </a:r>
            <a:r>
              <a:rPr lang="en-US" sz="900" b="0" spc="-10">
                <a:latin typeface="Courier New"/>
                <a:cs typeface="Courier New"/>
              </a:rPr>
              <a:t>9351521023568</a:t>
            </a:r>
            <a:endParaRPr sz="900" dirty="0">
              <a:latin typeface="Courier New"/>
              <a:cs typeface="Courier New"/>
            </a:endParaRPr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04B50A3-EA52-1EFD-1566-6062CF20E08F}"/>
              </a:ext>
            </a:extLst>
          </p:cNvPr>
          <p:cNvGrpSpPr/>
          <p:nvPr/>
        </p:nvGrpSpPr>
        <p:grpSpPr>
          <a:xfrm>
            <a:off x="9232900" y="300705"/>
            <a:ext cx="1033809" cy="388187"/>
            <a:chOff x="17235366" y="523550"/>
            <a:chExt cx="2345571" cy="880744"/>
          </a:xfrm>
        </p:grpSpPr>
        <p:sp>
          <p:nvSpPr>
            <p:cNvPr id="130" name="object 42">
              <a:extLst>
                <a:ext uri="{FF2B5EF4-FFF2-40B4-BE49-F238E27FC236}">
                  <a16:creationId xmlns:a16="http://schemas.microsoft.com/office/drawing/2014/main" id="{6A4BA976-4FC7-BF64-0610-F2224F80DD3B}"/>
                </a:ext>
              </a:extLst>
            </p:cNvPr>
            <p:cNvSpPr/>
            <p:nvPr/>
          </p:nvSpPr>
          <p:spPr>
            <a:xfrm>
              <a:off x="18023282" y="523550"/>
              <a:ext cx="1557655" cy="880744"/>
            </a:xfrm>
            <a:custGeom>
              <a:avLst/>
              <a:gdLst/>
              <a:ahLst/>
              <a:cxnLst/>
              <a:rect l="l" t="t" r="r" b="b"/>
              <a:pathLst>
                <a:path w="1557655" h="880744">
                  <a:moveTo>
                    <a:pt x="138226" y="800620"/>
                  </a:moveTo>
                  <a:lnTo>
                    <a:pt x="138163" y="439534"/>
                  </a:lnTo>
                  <a:lnTo>
                    <a:pt x="138176" y="233565"/>
                  </a:lnTo>
                  <a:lnTo>
                    <a:pt x="137934" y="79082"/>
                  </a:lnTo>
                  <a:lnTo>
                    <a:pt x="122237" y="27889"/>
                  </a:lnTo>
                  <a:lnTo>
                    <a:pt x="89585" y="4305"/>
                  </a:lnTo>
                  <a:lnTo>
                    <a:pt x="69507" y="914"/>
                  </a:lnTo>
                  <a:lnTo>
                    <a:pt x="49999" y="3822"/>
                  </a:lnTo>
                  <a:lnTo>
                    <a:pt x="17373" y="26479"/>
                  </a:lnTo>
                  <a:lnTo>
                    <a:pt x="1358" y="61836"/>
                  </a:lnTo>
                  <a:lnTo>
                    <a:pt x="0" y="79578"/>
                  </a:lnTo>
                  <a:lnTo>
                    <a:pt x="25" y="802386"/>
                  </a:lnTo>
                  <a:lnTo>
                    <a:pt x="12865" y="846328"/>
                  </a:lnTo>
                  <a:lnTo>
                    <a:pt x="69354" y="877874"/>
                  </a:lnTo>
                  <a:lnTo>
                    <a:pt x="100355" y="869823"/>
                  </a:lnTo>
                  <a:lnTo>
                    <a:pt x="131368" y="835329"/>
                  </a:lnTo>
                  <a:lnTo>
                    <a:pt x="138226" y="800620"/>
                  </a:lnTo>
                  <a:close/>
                </a:path>
                <a:path w="1557655" h="880744">
                  <a:moveTo>
                    <a:pt x="677887" y="820623"/>
                  </a:moveTo>
                  <a:lnTo>
                    <a:pt x="665340" y="768832"/>
                  </a:lnTo>
                  <a:lnTo>
                    <a:pt x="343433" y="444550"/>
                  </a:lnTo>
                  <a:lnTo>
                    <a:pt x="341249" y="443166"/>
                  </a:lnTo>
                  <a:lnTo>
                    <a:pt x="338023" y="440639"/>
                  </a:lnTo>
                  <a:lnTo>
                    <a:pt x="341350" y="437819"/>
                  </a:lnTo>
                  <a:lnTo>
                    <a:pt x="343420" y="436295"/>
                  </a:lnTo>
                  <a:lnTo>
                    <a:pt x="651395" y="128028"/>
                  </a:lnTo>
                  <a:lnTo>
                    <a:pt x="676643" y="82080"/>
                  </a:lnTo>
                  <a:lnTo>
                    <a:pt x="677557" y="63220"/>
                  </a:lnTo>
                  <a:lnTo>
                    <a:pt x="672807" y="45021"/>
                  </a:lnTo>
                  <a:lnTo>
                    <a:pt x="662051" y="27774"/>
                  </a:lnTo>
                  <a:lnTo>
                    <a:pt x="647395" y="14439"/>
                  </a:lnTo>
                  <a:lnTo>
                    <a:pt x="630796" y="6794"/>
                  </a:lnTo>
                  <a:lnTo>
                    <a:pt x="612521" y="4394"/>
                  </a:lnTo>
                  <a:lnTo>
                    <a:pt x="592874" y="6832"/>
                  </a:lnTo>
                  <a:lnTo>
                    <a:pt x="552145" y="31724"/>
                  </a:lnTo>
                  <a:lnTo>
                    <a:pt x="302399" y="281546"/>
                  </a:lnTo>
                  <a:lnTo>
                    <a:pt x="195084" y="388327"/>
                  </a:lnTo>
                  <a:lnTo>
                    <a:pt x="179222" y="412762"/>
                  </a:lnTo>
                  <a:lnTo>
                    <a:pt x="174117" y="440944"/>
                  </a:lnTo>
                  <a:lnTo>
                    <a:pt x="179476" y="468833"/>
                  </a:lnTo>
                  <a:lnTo>
                    <a:pt x="194995" y="492404"/>
                  </a:lnTo>
                  <a:lnTo>
                    <a:pt x="230517" y="527392"/>
                  </a:lnTo>
                  <a:lnTo>
                    <a:pt x="265899" y="562546"/>
                  </a:lnTo>
                  <a:lnTo>
                    <a:pt x="301167" y="597801"/>
                  </a:lnTo>
                  <a:lnTo>
                    <a:pt x="371576" y="668439"/>
                  </a:lnTo>
                  <a:lnTo>
                    <a:pt x="554723" y="851700"/>
                  </a:lnTo>
                  <a:lnTo>
                    <a:pt x="568655" y="863409"/>
                  </a:lnTo>
                  <a:lnTo>
                    <a:pt x="583895" y="871677"/>
                  </a:lnTo>
                  <a:lnTo>
                    <a:pt x="600583" y="876312"/>
                  </a:lnTo>
                  <a:lnTo>
                    <a:pt x="618858" y="877138"/>
                  </a:lnTo>
                  <a:lnTo>
                    <a:pt x="640194" y="871715"/>
                  </a:lnTo>
                  <a:lnTo>
                    <a:pt x="658393" y="859307"/>
                  </a:lnTo>
                  <a:lnTo>
                    <a:pt x="671588" y="841679"/>
                  </a:lnTo>
                  <a:lnTo>
                    <a:pt x="677887" y="820623"/>
                  </a:lnTo>
                  <a:close/>
                </a:path>
                <a:path w="1557655" h="880744">
                  <a:moveTo>
                    <a:pt x="1557235" y="441502"/>
                  </a:moveTo>
                  <a:lnTo>
                    <a:pt x="1554810" y="393103"/>
                  </a:lnTo>
                  <a:lnTo>
                    <a:pt x="1547304" y="346544"/>
                  </a:lnTo>
                  <a:lnTo>
                    <a:pt x="1535010" y="301739"/>
                  </a:lnTo>
                  <a:lnTo>
                    <a:pt x="1518221" y="258927"/>
                  </a:lnTo>
                  <a:lnTo>
                    <a:pt x="1497190" y="218414"/>
                  </a:lnTo>
                  <a:lnTo>
                    <a:pt x="1472196" y="180467"/>
                  </a:lnTo>
                  <a:lnTo>
                    <a:pt x="1443532" y="145351"/>
                  </a:lnTo>
                  <a:lnTo>
                    <a:pt x="1438694" y="140538"/>
                  </a:lnTo>
                  <a:lnTo>
                    <a:pt x="1438694" y="437286"/>
                  </a:lnTo>
                  <a:lnTo>
                    <a:pt x="1435658" y="484987"/>
                  </a:lnTo>
                  <a:lnTo>
                    <a:pt x="1425841" y="530618"/>
                  </a:lnTo>
                  <a:lnTo>
                    <a:pt x="1409763" y="573659"/>
                  </a:lnTo>
                  <a:lnTo>
                    <a:pt x="1387932" y="613587"/>
                  </a:lnTo>
                  <a:lnTo>
                    <a:pt x="1360855" y="649871"/>
                  </a:lnTo>
                  <a:lnTo>
                    <a:pt x="1329042" y="681990"/>
                  </a:lnTo>
                  <a:lnTo>
                    <a:pt x="1293037" y="709409"/>
                  </a:lnTo>
                  <a:lnTo>
                    <a:pt x="1253324" y="731596"/>
                  </a:lnTo>
                  <a:lnTo>
                    <a:pt x="1210424" y="748017"/>
                  </a:lnTo>
                  <a:lnTo>
                    <a:pt x="1164856" y="758164"/>
                  </a:lnTo>
                  <a:lnTo>
                    <a:pt x="1117142" y="761504"/>
                  </a:lnTo>
                  <a:lnTo>
                    <a:pt x="1070165" y="758444"/>
                  </a:lnTo>
                  <a:lnTo>
                    <a:pt x="1025207" y="748665"/>
                  </a:lnTo>
                  <a:lnTo>
                    <a:pt x="982764" y="732663"/>
                  </a:lnTo>
                  <a:lnTo>
                    <a:pt x="943368" y="710971"/>
                  </a:lnTo>
                  <a:lnTo>
                    <a:pt x="907516" y="684072"/>
                  </a:lnTo>
                  <a:lnTo>
                    <a:pt x="875728" y="652462"/>
                  </a:lnTo>
                  <a:lnTo>
                    <a:pt x="848525" y="616661"/>
                  </a:lnTo>
                  <a:lnTo>
                    <a:pt x="826427" y="577164"/>
                  </a:lnTo>
                  <a:lnTo>
                    <a:pt x="809929" y="534466"/>
                  </a:lnTo>
                  <a:lnTo>
                    <a:pt x="799553" y="489077"/>
                  </a:lnTo>
                  <a:lnTo>
                    <a:pt x="795820" y="441502"/>
                  </a:lnTo>
                  <a:lnTo>
                    <a:pt x="799134" y="393217"/>
                  </a:lnTo>
                  <a:lnTo>
                    <a:pt x="809218" y="347383"/>
                  </a:lnTo>
                  <a:lnTo>
                    <a:pt x="825525" y="304444"/>
                  </a:lnTo>
                  <a:lnTo>
                    <a:pt x="847509" y="264858"/>
                  </a:lnTo>
                  <a:lnTo>
                    <a:pt x="874598" y="229057"/>
                  </a:lnTo>
                  <a:lnTo>
                    <a:pt x="906272" y="197497"/>
                  </a:lnTo>
                  <a:lnTo>
                    <a:pt x="941946" y="170611"/>
                  </a:lnTo>
                  <a:lnTo>
                    <a:pt x="981100" y="148856"/>
                  </a:lnTo>
                  <a:lnTo>
                    <a:pt x="1023175" y="132664"/>
                  </a:lnTo>
                  <a:lnTo>
                    <a:pt x="1067612" y="122491"/>
                  </a:lnTo>
                  <a:lnTo>
                    <a:pt x="1113878" y="118770"/>
                  </a:lnTo>
                  <a:lnTo>
                    <a:pt x="1161580" y="121881"/>
                  </a:lnTo>
                  <a:lnTo>
                    <a:pt x="1207122" y="131610"/>
                  </a:lnTo>
                  <a:lnTo>
                    <a:pt x="1250010" y="147472"/>
                  </a:lnTo>
                  <a:lnTo>
                    <a:pt x="1289761" y="168986"/>
                  </a:lnTo>
                  <a:lnTo>
                    <a:pt x="1325880" y="195668"/>
                  </a:lnTo>
                  <a:lnTo>
                    <a:pt x="1357858" y="227050"/>
                  </a:lnTo>
                  <a:lnTo>
                    <a:pt x="1385227" y="262623"/>
                  </a:lnTo>
                  <a:lnTo>
                    <a:pt x="1407490" y="301917"/>
                  </a:lnTo>
                  <a:lnTo>
                    <a:pt x="1424139" y="344449"/>
                  </a:lnTo>
                  <a:lnTo>
                    <a:pt x="1434706" y="389724"/>
                  </a:lnTo>
                  <a:lnTo>
                    <a:pt x="1438694" y="437286"/>
                  </a:lnTo>
                  <a:lnTo>
                    <a:pt x="1438694" y="140538"/>
                  </a:lnTo>
                  <a:lnTo>
                    <a:pt x="1416862" y="118770"/>
                  </a:lnTo>
                  <a:lnTo>
                    <a:pt x="1411439" y="113360"/>
                  </a:lnTo>
                  <a:lnTo>
                    <a:pt x="1376197" y="84759"/>
                  </a:lnTo>
                  <a:lnTo>
                    <a:pt x="1338097" y="59842"/>
                  </a:lnTo>
                  <a:lnTo>
                    <a:pt x="1297393" y="38862"/>
                  </a:lnTo>
                  <a:lnTo>
                    <a:pt x="1254366" y="22110"/>
                  </a:lnTo>
                  <a:lnTo>
                    <a:pt x="1209281" y="9867"/>
                  </a:lnTo>
                  <a:lnTo>
                    <a:pt x="1162431" y="2413"/>
                  </a:lnTo>
                  <a:lnTo>
                    <a:pt x="1114056" y="0"/>
                  </a:lnTo>
                  <a:lnTo>
                    <a:pt x="1066711" y="2781"/>
                  </a:lnTo>
                  <a:lnTo>
                    <a:pt x="1020787" y="10502"/>
                  </a:lnTo>
                  <a:lnTo>
                    <a:pt x="976566" y="22923"/>
                  </a:lnTo>
                  <a:lnTo>
                    <a:pt x="934313" y="39751"/>
                  </a:lnTo>
                  <a:lnTo>
                    <a:pt x="894308" y="60731"/>
                  </a:lnTo>
                  <a:lnTo>
                    <a:pt x="856805" y="85598"/>
                  </a:lnTo>
                  <a:lnTo>
                    <a:pt x="822096" y="114071"/>
                  </a:lnTo>
                  <a:lnTo>
                    <a:pt x="790448" y="145897"/>
                  </a:lnTo>
                  <a:lnTo>
                    <a:pt x="762127" y="180797"/>
                  </a:lnTo>
                  <a:lnTo>
                    <a:pt x="737400" y="218503"/>
                  </a:lnTo>
                  <a:lnTo>
                    <a:pt x="716546" y="258762"/>
                  </a:lnTo>
                  <a:lnTo>
                    <a:pt x="699833" y="301307"/>
                  </a:lnTo>
                  <a:lnTo>
                    <a:pt x="687539" y="345846"/>
                  </a:lnTo>
                  <a:lnTo>
                    <a:pt x="679932" y="392137"/>
                  </a:lnTo>
                  <a:lnTo>
                    <a:pt x="677430" y="437286"/>
                  </a:lnTo>
                  <a:lnTo>
                    <a:pt x="677367" y="441502"/>
                  </a:lnTo>
                  <a:lnTo>
                    <a:pt x="679792" y="487832"/>
                  </a:lnTo>
                  <a:lnTo>
                    <a:pt x="687298" y="534289"/>
                  </a:lnTo>
                  <a:lnTo>
                    <a:pt x="699541" y="578993"/>
                  </a:lnTo>
                  <a:lnTo>
                    <a:pt x="716229" y="621665"/>
                  </a:lnTo>
                  <a:lnTo>
                    <a:pt x="737120" y="662038"/>
                  </a:lnTo>
                  <a:lnTo>
                    <a:pt x="761936" y="699846"/>
                  </a:lnTo>
                  <a:lnTo>
                    <a:pt x="790397" y="734822"/>
                  </a:lnTo>
                  <a:lnTo>
                    <a:pt x="822236" y="766686"/>
                  </a:lnTo>
                  <a:lnTo>
                    <a:pt x="857199" y="795185"/>
                  </a:lnTo>
                  <a:lnTo>
                    <a:pt x="895007" y="820026"/>
                  </a:lnTo>
                  <a:lnTo>
                    <a:pt x="935393" y="840968"/>
                  </a:lnTo>
                  <a:lnTo>
                    <a:pt x="978077" y="857719"/>
                  </a:lnTo>
                  <a:lnTo>
                    <a:pt x="1022807" y="870026"/>
                  </a:lnTo>
                  <a:lnTo>
                    <a:pt x="1069314" y="877608"/>
                  </a:lnTo>
                  <a:lnTo>
                    <a:pt x="1117307" y="880211"/>
                  </a:lnTo>
                  <a:lnTo>
                    <a:pt x="1165186" y="877633"/>
                  </a:lnTo>
                  <a:lnTo>
                    <a:pt x="1211567" y="870102"/>
                  </a:lnTo>
                  <a:lnTo>
                    <a:pt x="1256182" y="857846"/>
                  </a:lnTo>
                  <a:lnTo>
                    <a:pt x="1298765" y="841171"/>
                  </a:lnTo>
                  <a:lnTo>
                    <a:pt x="1339062" y="820305"/>
                  </a:lnTo>
                  <a:lnTo>
                    <a:pt x="1376794" y="795540"/>
                  </a:lnTo>
                  <a:lnTo>
                    <a:pt x="1411693" y="767143"/>
                  </a:lnTo>
                  <a:lnTo>
                    <a:pt x="1443507" y="735380"/>
                  </a:lnTo>
                  <a:lnTo>
                    <a:pt x="1471955" y="700506"/>
                  </a:lnTo>
                  <a:lnTo>
                    <a:pt x="1496783" y="662800"/>
                  </a:lnTo>
                  <a:lnTo>
                    <a:pt x="1517713" y="622528"/>
                  </a:lnTo>
                  <a:lnTo>
                    <a:pt x="1534502" y="579958"/>
                  </a:lnTo>
                  <a:lnTo>
                    <a:pt x="1546860" y="535355"/>
                  </a:lnTo>
                  <a:lnTo>
                    <a:pt x="1554518" y="489077"/>
                  </a:lnTo>
                  <a:lnTo>
                    <a:pt x="1557235" y="44150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43">
              <a:extLst>
                <a:ext uri="{FF2B5EF4-FFF2-40B4-BE49-F238E27FC236}">
                  <a16:creationId xmlns:a16="http://schemas.microsoft.com/office/drawing/2014/main" id="{13BB2E0A-9726-AC44-9D9C-DC8A814D6DA4}"/>
                </a:ext>
              </a:extLst>
            </p:cNvPr>
            <p:cNvSpPr/>
            <p:nvPr/>
          </p:nvSpPr>
          <p:spPr>
            <a:xfrm>
              <a:off x="17235811" y="526403"/>
              <a:ext cx="680720" cy="139065"/>
            </a:xfrm>
            <a:custGeom>
              <a:avLst/>
              <a:gdLst/>
              <a:ahLst/>
              <a:cxnLst/>
              <a:rect l="l" t="t" r="r" b="b"/>
              <a:pathLst>
                <a:path w="680719" h="139065">
                  <a:moveTo>
                    <a:pt x="601991" y="31"/>
                  </a:moveTo>
                  <a:lnTo>
                    <a:pt x="340402" y="57"/>
                  </a:lnTo>
                  <a:lnTo>
                    <a:pt x="81368" y="0"/>
                  </a:lnTo>
                  <a:lnTo>
                    <a:pt x="71634" y="293"/>
                  </a:lnTo>
                  <a:lnTo>
                    <a:pt x="17783" y="24284"/>
                  </a:lnTo>
                  <a:lnTo>
                    <a:pt x="0" y="77769"/>
                  </a:lnTo>
                  <a:lnTo>
                    <a:pt x="11156" y="106075"/>
                  </a:lnTo>
                  <a:lnTo>
                    <a:pt x="57368" y="136802"/>
                  </a:lnTo>
                  <a:lnTo>
                    <a:pt x="603248" y="138723"/>
                  </a:lnTo>
                  <a:lnTo>
                    <a:pt x="612179" y="138356"/>
                  </a:lnTo>
                  <a:lnTo>
                    <a:pt x="654560" y="121722"/>
                  </a:lnTo>
                  <a:lnTo>
                    <a:pt x="680245" y="74196"/>
                  </a:lnTo>
                  <a:lnTo>
                    <a:pt x="678802" y="53517"/>
                  </a:lnTo>
                  <a:lnTo>
                    <a:pt x="642508" y="9324"/>
                  </a:lnTo>
                  <a:lnTo>
                    <a:pt x="601991" y="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44">
              <a:extLst>
                <a:ext uri="{FF2B5EF4-FFF2-40B4-BE49-F238E27FC236}">
                  <a16:creationId xmlns:a16="http://schemas.microsoft.com/office/drawing/2014/main" id="{C15B2917-823A-019D-BD88-3C5383C58E0F}"/>
                </a:ext>
              </a:extLst>
            </p:cNvPr>
            <p:cNvSpPr/>
            <p:nvPr/>
          </p:nvSpPr>
          <p:spPr>
            <a:xfrm>
              <a:off x="17235366" y="1264010"/>
              <a:ext cx="680720" cy="138430"/>
            </a:xfrm>
            <a:custGeom>
              <a:avLst/>
              <a:gdLst/>
              <a:ahLst/>
              <a:cxnLst/>
              <a:rect l="l" t="t" r="r" b="b"/>
              <a:pathLst>
                <a:path w="680719" h="138430">
                  <a:moveTo>
                    <a:pt x="73366" y="0"/>
                  </a:moveTo>
                  <a:lnTo>
                    <a:pt x="29802" y="13999"/>
                  </a:lnTo>
                  <a:lnTo>
                    <a:pt x="0" y="67940"/>
                  </a:lnTo>
                  <a:lnTo>
                    <a:pt x="6752" y="97640"/>
                  </a:lnTo>
                  <a:lnTo>
                    <a:pt x="39403" y="129811"/>
                  </a:lnTo>
                  <a:lnTo>
                    <a:pt x="77570" y="138158"/>
                  </a:lnTo>
                  <a:lnTo>
                    <a:pt x="130137" y="138083"/>
                  </a:lnTo>
                  <a:lnTo>
                    <a:pt x="340411" y="138079"/>
                  </a:lnTo>
                  <a:lnTo>
                    <a:pt x="603251" y="138158"/>
                  </a:lnTo>
                  <a:lnTo>
                    <a:pt x="647569" y="126535"/>
                  </a:lnTo>
                  <a:lnTo>
                    <a:pt x="674970" y="96383"/>
                  </a:lnTo>
                  <a:lnTo>
                    <a:pt x="680680" y="77677"/>
                  </a:lnTo>
                  <a:lnTo>
                    <a:pt x="680186" y="58385"/>
                  </a:lnTo>
                  <a:lnTo>
                    <a:pt x="671138" y="35198"/>
                  </a:lnTo>
                  <a:lnTo>
                    <a:pt x="655143" y="16725"/>
                  </a:lnTo>
                  <a:lnTo>
                    <a:pt x="633935" y="4504"/>
                  </a:lnTo>
                  <a:lnTo>
                    <a:pt x="609251" y="73"/>
                  </a:lnTo>
                  <a:lnTo>
                    <a:pt x="733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45">
              <a:extLst>
                <a:ext uri="{FF2B5EF4-FFF2-40B4-BE49-F238E27FC236}">
                  <a16:creationId xmlns:a16="http://schemas.microsoft.com/office/drawing/2014/main" id="{3ADD5AB8-BC21-177D-78E0-93224291664B}"/>
                </a:ext>
              </a:extLst>
            </p:cNvPr>
            <p:cNvSpPr/>
            <p:nvPr/>
          </p:nvSpPr>
          <p:spPr>
            <a:xfrm>
              <a:off x="17235541" y="895281"/>
              <a:ext cx="680720" cy="138430"/>
            </a:xfrm>
            <a:custGeom>
              <a:avLst/>
              <a:gdLst/>
              <a:ahLst/>
              <a:cxnLst/>
              <a:rect l="l" t="t" r="r" b="b"/>
              <a:pathLst>
                <a:path w="680719" h="138430">
                  <a:moveTo>
                    <a:pt x="606865" y="5"/>
                  </a:moveTo>
                  <a:lnTo>
                    <a:pt x="74158" y="0"/>
                  </a:lnTo>
                  <a:lnTo>
                    <a:pt x="29369" y="14261"/>
                  </a:lnTo>
                  <a:lnTo>
                    <a:pt x="0" y="64239"/>
                  </a:lnTo>
                  <a:lnTo>
                    <a:pt x="4394" y="92416"/>
                  </a:lnTo>
                  <a:lnTo>
                    <a:pt x="34374" y="127211"/>
                  </a:lnTo>
                  <a:lnTo>
                    <a:pt x="78320" y="138330"/>
                  </a:lnTo>
                  <a:lnTo>
                    <a:pt x="339888" y="138288"/>
                  </a:lnTo>
                  <a:lnTo>
                    <a:pt x="602734" y="138341"/>
                  </a:lnTo>
                  <a:lnTo>
                    <a:pt x="640154" y="130671"/>
                  </a:lnTo>
                  <a:lnTo>
                    <a:pt x="675620" y="95635"/>
                  </a:lnTo>
                  <a:lnTo>
                    <a:pt x="680493" y="78308"/>
                  </a:lnTo>
                  <a:lnTo>
                    <a:pt x="679894" y="58856"/>
                  </a:lnTo>
                  <a:lnTo>
                    <a:pt x="671097" y="35116"/>
                  </a:lnTo>
                  <a:lnTo>
                    <a:pt x="654747" y="16504"/>
                  </a:lnTo>
                  <a:lnTo>
                    <a:pt x="632713" y="4356"/>
                  </a:lnTo>
                  <a:lnTo>
                    <a:pt x="606865" y="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object 90">
            <a:extLst>
              <a:ext uri="{FF2B5EF4-FFF2-40B4-BE49-F238E27FC236}">
                <a16:creationId xmlns:a16="http://schemas.microsoft.com/office/drawing/2014/main" id="{3057725D-1024-27BD-5BE4-0055F31E44CF}"/>
              </a:ext>
            </a:extLst>
          </p:cNvPr>
          <p:cNvSpPr txBox="1"/>
          <p:nvPr/>
        </p:nvSpPr>
        <p:spPr>
          <a:xfrm>
            <a:off x="5302474" y="4563227"/>
            <a:ext cx="55244" cy="243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9400"/>
              </a:lnSpc>
              <a:spcBef>
                <a:spcPts val="100"/>
              </a:spcBef>
            </a:pPr>
            <a:r>
              <a:rPr sz="300" b="1" spc="-5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00" b="1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" b="1" spc="-5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00" b="1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" b="1" spc="-50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300" b="1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" b="1" spc="-50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endParaRPr sz="300">
              <a:latin typeface="Arial"/>
              <a:cs typeface="Arial"/>
            </a:endParaRPr>
          </a:p>
        </p:txBody>
      </p:sp>
      <p:sp>
        <p:nvSpPr>
          <p:cNvPr id="4" name="object 91">
            <a:extLst>
              <a:ext uri="{FF2B5EF4-FFF2-40B4-BE49-F238E27FC236}">
                <a16:creationId xmlns:a16="http://schemas.microsoft.com/office/drawing/2014/main" id="{1B655C31-0CAC-4C54-E50A-AF106F2A9D14}"/>
              </a:ext>
            </a:extLst>
          </p:cNvPr>
          <p:cNvSpPr txBox="1"/>
          <p:nvPr/>
        </p:nvSpPr>
        <p:spPr>
          <a:xfrm>
            <a:off x="5772460" y="4703847"/>
            <a:ext cx="90170" cy="124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b="1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endParaRPr sz="650">
              <a:latin typeface="Arial"/>
              <a:cs typeface="Arial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802DAD7-F610-E89D-2508-DCA07A609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48539" y="4334876"/>
            <a:ext cx="3496507" cy="389794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0B66DC70-7CB8-6D7C-4F51-07EEC5E66D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36199" y="4424629"/>
            <a:ext cx="1008380" cy="236942"/>
          </a:xfrm>
          <a:prstGeom prst="rect">
            <a:avLst/>
          </a:prstGeom>
        </p:spPr>
      </p:pic>
      <p:grpSp>
        <p:nvGrpSpPr>
          <p:cNvPr id="13" name="object 13">
            <a:extLst>
              <a:ext uri="{FF2B5EF4-FFF2-40B4-BE49-F238E27FC236}">
                <a16:creationId xmlns:a16="http://schemas.microsoft.com/office/drawing/2014/main" id="{D56E31E0-5976-2852-8E44-B709B59810D0}"/>
              </a:ext>
            </a:extLst>
          </p:cNvPr>
          <p:cNvGrpSpPr/>
          <p:nvPr/>
        </p:nvGrpSpPr>
        <p:grpSpPr>
          <a:xfrm>
            <a:off x="5237999" y="1750526"/>
            <a:ext cx="2155825" cy="3810"/>
            <a:chOff x="5237999" y="1750526"/>
            <a:chExt cx="2155825" cy="3810"/>
          </a:xfrm>
        </p:grpSpPr>
        <p:sp>
          <p:nvSpPr>
            <p:cNvPr id="14" name="object 14">
              <a:extLst>
                <a:ext uri="{FF2B5EF4-FFF2-40B4-BE49-F238E27FC236}">
                  <a16:creationId xmlns:a16="http://schemas.microsoft.com/office/drawing/2014/main" id="{675F0F6C-9F08-0294-E120-020ECB636539}"/>
                </a:ext>
              </a:extLst>
            </p:cNvPr>
            <p:cNvSpPr/>
            <p:nvPr/>
          </p:nvSpPr>
          <p:spPr>
            <a:xfrm>
              <a:off x="5237999" y="1752335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203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68FBF555-0CEA-EA98-3E3F-88C5D4744A01}"/>
                </a:ext>
              </a:extLst>
            </p:cNvPr>
            <p:cNvSpPr/>
            <p:nvPr/>
          </p:nvSpPr>
          <p:spPr>
            <a:xfrm>
              <a:off x="6385197" y="1752335"/>
              <a:ext cx="1008380" cy="0"/>
            </a:xfrm>
            <a:custGeom>
              <a:avLst/>
              <a:gdLst/>
              <a:ahLst/>
              <a:cxnLst/>
              <a:rect l="l" t="t" r="r" b="b"/>
              <a:pathLst>
                <a:path w="1008379">
                  <a:moveTo>
                    <a:pt x="0" y="0"/>
                  </a:moveTo>
                  <a:lnTo>
                    <a:pt x="1007999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>
            <a:extLst>
              <a:ext uri="{FF2B5EF4-FFF2-40B4-BE49-F238E27FC236}">
                <a16:creationId xmlns:a16="http://schemas.microsoft.com/office/drawing/2014/main" id="{C50AC80D-5324-62F1-46A5-639A903D686B}"/>
              </a:ext>
            </a:extLst>
          </p:cNvPr>
          <p:cNvGrpSpPr/>
          <p:nvPr/>
        </p:nvGrpSpPr>
        <p:grpSpPr>
          <a:xfrm>
            <a:off x="5237999" y="1932693"/>
            <a:ext cx="2155825" cy="3810"/>
            <a:chOff x="5237999" y="1932693"/>
            <a:chExt cx="2155825" cy="3810"/>
          </a:xfrm>
        </p:grpSpPr>
        <p:sp>
          <p:nvSpPr>
            <p:cNvPr id="17" name="object 17">
              <a:extLst>
                <a:ext uri="{FF2B5EF4-FFF2-40B4-BE49-F238E27FC236}">
                  <a16:creationId xmlns:a16="http://schemas.microsoft.com/office/drawing/2014/main" id="{BBC704FF-B847-6C40-C13A-D78A8F967B3C}"/>
                </a:ext>
              </a:extLst>
            </p:cNvPr>
            <p:cNvSpPr/>
            <p:nvPr/>
          </p:nvSpPr>
          <p:spPr>
            <a:xfrm>
              <a:off x="5237999" y="1934503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203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B4E730FF-AC9A-02FB-B5D2-432353681D0F}"/>
                </a:ext>
              </a:extLst>
            </p:cNvPr>
            <p:cNvSpPr/>
            <p:nvPr/>
          </p:nvSpPr>
          <p:spPr>
            <a:xfrm>
              <a:off x="6385197" y="1934503"/>
              <a:ext cx="1008380" cy="0"/>
            </a:xfrm>
            <a:custGeom>
              <a:avLst/>
              <a:gdLst/>
              <a:ahLst/>
              <a:cxnLst/>
              <a:rect l="l" t="t" r="r" b="b"/>
              <a:pathLst>
                <a:path w="1008379">
                  <a:moveTo>
                    <a:pt x="0" y="0"/>
                  </a:moveTo>
                  <a:lnTo>
                    <a:pt x="1007999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>
            <a:extLst>
              <a:ext uri="{FF2B5EF4-FFF2-40B4-BE49-F238E27FC236}">
                <a16:creationId xmlns:a16="http://schemas.microsoft.com/office/drawing/2014/main" id="{D592FAAF-1300-6B0C-2BC6-ADD3C890D304}"/>
              </a:ext>
            </a:extLst>
          </p:cNvPr>
          <p:cNvGrpSpPr/>
          <p:nvPr/>
        </p:nvGrpSpPr>
        <p:grpSpPr>
          <a:xfrm>
            <a:off x="5237999" y="2114861"/>
            <a:ext cx="2155825" cy="3810"/>
            <a:chOff x="5237999" y="2114861"/>
            <a:chExt cx="2155825" cy="3810"/>
          </a:xfrm>
        </p:grpSpPr>
        <p:sp>
          <p:nvSpPr>
            <p:cNvPr id="20" name="object 20">
              <a:extLst>
                <a:ext uri="{FF2B5EF4-FFF2-40B4-BE49-F238E27FC236}">
                  <a16:creationId xmlns:a16="http://schemas.microsoft.com/office/drawing/2014/main" id="{56EFD6A9-99CE-C2DE-D5C2-CF6591CCC84E}"/>
                </a:ext>
              </a:extLst>
            </p:cNvPr>
            <p:cNvSpPr/>
            <p:nvPr/>
          </p:nvSpPr>
          <p:spPr>
            <a:xfrm>
              <a:off x="5237999" y="2116670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203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AC2890BA-0A72-FBA2-2362-7327782A441E}"/>
                </a:ext>
              </a:extLst>
            </p:cNvPr>
            <p:cNvSpPr/>
            <p:nvPr/>
          </p:nvSpPr>
          <p:spPr>
            <a:xfrm>
              <a:off x="6385197" y="2116670"/>
              <a:ext cx="1008380" cy="0"/>
            </a:xfrm>
            <a:custGeom>
              <a:avLst/>
              <a:gdLst/>
              <a:ahLst/>
              <a:cxnLst/>
              <a:rect l="l" t="t" r="r" b="b"/>
              <a:pathLst>
                <a:path w="1008379">
                  <a:moveTo>
                    <a:pt x="0" y="0"/>
                  </a:moveTo>
                  <a:lnTo>
                    <a:pt x="1007999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>
            <a:extLst>
              <a:ext uri="{FF2B5EF4-FFF2-40B4-BE49-F238E27FC236}">
                <a16:creationId xmlns:a16="http://schemas.microsoft.com/office/drawing/2014/main" id="{244993E9-146D-F390-3CD8-5C2AD5828D6A}"/>
              </a:ext>
            </a:extLst>
          </p:cNvPr>
          <p:cNvGrpSpPr/>
          <p:nvPr/>
        </p:nvGrpSpPr>
        <p:grpSpPr>
          <a:xfrm>
            <a:off x="5237999" y="2297028"/>
            <a:ext cx="2155825" cy="3810"/>
            <a:chOff x="5237999" y="2297028"/>
            <a:chExt cx="2155825" cy="3810"/>
          </a:xfrm>
        </p:grpSpPr>
        <p:sp>
          <p:nvSpPr>
            <p:cNvPr id="23" name="object 23">
              <a:extLst>
                <a:ext uri="{FF2B5EF4-FFF2-40B4-BE49-F238E27FC236}">
                  <a16:creationId xmlns:a16="http://schemas.microsoft.com/office/drawing/2014/main" id="{869692F4-44E8-3EF6-C8A1-5FB10E8A4C96}"/>
                </a:ext>
              </a:extLst>
            </p:cNvPr>
            <p:cNvSpPr/>
            <p:nvPr/>
          </p:nvSpPr>
          <p:spPr>
            <a:xfrm>
              <a:off x="5237999" y="2298838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203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>
              <a:extLst>
                <a:ext uri="{FF2B5EF4-FFF2-40B4-BE49-F238E27FC236}">
                  <a16:creationId xmlns:a16="http://schemas.microsoft.com/office/drawing/2014/main" id="{FB85FFEE-4BE9-D089-C151-2D274BC8F02F}"/>
                </a:ext>
              </a:extLst>
            </p:cNvPr>
            <p:cNvSpPr/>
            <p:nvPr/>
          </p:nvSpPr>
          <p:spPr>
            <a:xfrm>
              <a:off x="6385197" y="2298838"/>
              <a:ext cx="1008380" cy="0"/>
            </a:xfrm>
            <a:custGeom>
              <a:avLst/>
              <a:gdLst/>
              <a:ahLst/>
              <a:cxnLst/>
              <a:rect l="l" t="t" r="r" b="b"/>
              <a:pathLst>
                <a:path w="1008379">
                  <a:moveTo>
                    <a:pt x="0" y="0"/>
                  </a:moveTo>
                  <a:lnTo>
                    <a:pt x="1007999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>
            <a:extLst>
              <a:ext uri="{FF2B5EF4-FFF2-40B4-BE49-F238E27FC236}">
                <a16:creationId xmlns:a16="http://schemas.microsoft.com/office/drawing/2014/main" id="{CDBA15D3-B530-A7C3-1AFD-D436FC19FFA0}"/>
              </a:ext>
            </a:extLst>
          </p:cNvPr>
          <p:cNvGrpSpPr/>
          <p:nvPr/>
        </p:nvGrpSpPr>
        <p:grpSpPr>
          <a:xfrm>
            <a:off x="5237999" y="2479196"/>
            <a:ext cx="2155825" cy="3810"/>
            <a:chOff x="5237999" y="2479196"/>
            <a:chExt cx="2155825" cy="3810"/>
          </a:xfrm>
        </p:grpSpPr>
        <p:sp>
          <p:nvSpPr>
            <p:cNvPr id="26" name="object 26">
              <a:extLst>
                <a:ext uri="{FF2B5EF4-FFF2-40B4-BE49-F238E27FC236}">
                  <a16:creationId xmlns:a16="http://schemas.microsoft.com/office/drawing/2014/main" id="{8A45ECA4-8E79-09DC-2E95-E3734176F8C7}"/>
                </a:ext>
              </a:extLst>
            </p:cNvPr>
            <p:cNvSpPr/>
            <p:nvPr/>
          </p:nvSpPr>
          <p:spPr>
            <a:xfrm>
              <a:off x="5237999" y="2481005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203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>
              <a:extLst>
                <a:ext uri="{FF2B5EF4-FFF2-40B4-BE49-F238E27FC236}">
                  <a16:creationId xmlns:a16="http://schemas.microsoft.com/office/drawing/2014/main" id="{D500AF88-84E0-D0FA-1F9E-68B829508838}"/>
                </a:ext>
              </a:extLst>
            </p:cNvPr>
            <p:cNvSpPr/>
            <p:nvPr/>
          </p:nvSpPr>
          <p:spPr>
            <a:xfrm>
              <a:off x="6385197" y="2481005"/>
              <a:ext cx="1008380" cy="0"/>
            </a:xfrm>
            <a:custGeom>
              <a:avLst/>
              <a:gdLst/>
              <a:ahLst/>
              <a:cxnLst/>
              <a:rect l="l" t="t" r="r" b="b"/>
              <a:pathLst>
                <a:path w="1008379">
                  <a:moveTo>
                    <a:pt x="0" y="0"/>
                  </a:moveTo>
                  <a:lnTo>
                    <a:pt x="1007999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>
            <a:extLst>
              <a:ext uri="{FF2B5EF4-FFF2-40B4-BE49-F238E27FC236}">
                <a16:creationId xmlns:a16="http://schemas.microsoft.com/office/drawing/2014/main" id="{BD9B1322-F6AC-221E-DD18-D532BDCC10C6}"/>
              </a:ext>
            </a:extLst>
          </p:cNvPr>
          <p:cNvGrpSpPr/>
          <p:nvPr/>
        </p:nvGrpSpPr>
        <p:grpSpPr>
          <a:xfrm>
            <a:off x="5237999" y="2661363"/>
            <a:ext cx="2155825" cy="3810"/>
            <a:chOff x="5237999" y="2661363"/>
            <a:chExt cx="2155825" cy="3810"/>
          </a:xfrm>
        </p:grpSpPr>
        <p:sp>
          <p:nvSpPr>
            <p:cNvPr id="30" name="object 29">
              <a:extLst>
                <a:ext uri="{FF2B5EF4-FFF2-40B4-BE49-F238E27FC236}">
                  <a16:creationId xmlns:a16="http://schemas.microsoft.com/office/drawing/2014/main" id="{209B6918-1E44-73F2-5CCF-862DFB616423}"/>
                </a:ext>
              </a:extLst>
            </p:cNvPr>
            <p:cNvSpPr/>
            <p:nvPr/>
          </p:nvSpPr>
          <p:spPr>
            <a:xfrm>
              <a:off x="5237999" y="2663173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203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0">
              <a:extLst>
                <a:ext uri="{FF2B5EF4-FFF2-40B4-BE49-F238E27FC236}">
                  <a16:creationId xmlns:a16="http://schemas.microsoft.com/office/drawing/2014/main" id="{50D7FCAC-CB97-3FE4-13B6-4086E8770F03}"/>
                </a:ext>
              </a:extLst>
            </p:cNvPr>
            <p:cNvSpPr/>
            <p:nvPr/>
          </p:nvSpPr>
          <p:spPr>
            <a:xfrm>
              <a:off x="6385197" y="2663173"/>
              <a:ext cx="1008380" cy="0"/>
            </a:xfrm>
            <a:custGeom>
              <a:avLst/>
              <a:gdLst/>
              <a:ahLst/>
              <a:cxnLst/>
              <a:rect l="l" t="t" r="r" b="b"/>
              <a:pathLst>
                <a:path w="1008379">
                  <a:moveTo>
                    <a:pt x="0" y="0"/>
                  </a:moveTo>
                  <a:lnTo>
                    <a:pt x="1007999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" name="object 31">
            <a:extLst>
              <a:ext uri="{FF2B5EF4-FFF2-40B4-BE49-F238E27FC236}">
                <a16:creationId xmlns:a16="http://schemas.microsoft.com/office/drawing/2014/main" id="{D5B31BB4-68C9-B3C7-1B84-650933660EE2}"/>
              </a:ext>
            </a:extLst>
          </p:cNvPr>
          <p:cNvGrpSpPr/>
          <p:nvPr/>
        </p:nvGrpSpPr>
        <p:grpSpPr>
          <a:xfrm>
            <a:off x="5237999" y="2843531"/>
            <a:ext cx="2155825" cy="3810"/>
            <a:chOff x="5237999" y="2843531"/>
            <a:chExt cx="2155825" cy="3810"/>
          </a:xfrm>
        </p:grpSpPr>
        <p:sp>
          <p:nvSpPr>
            <p:cNvPr id="33" name="object 32">
              <a:extLst>
                <a:ext uri="{FF2B5EF4-FFF2-40B4-BE49-F238E27FC236}">
                  <a16:creationId xmlns:a16="http://schemas.microsoft.com/office/drawing/2014/main" id="{07818472-D0F0-DCA6-CCDC-B31454504098}"/>
                </a:ext>
              </a:extLst>
            </p:cNvPr>
            <p:cNvSpPr/>
            <p:nvPr/>
          </p:nvSpPr>
          <p:spPr>
            <a:xfrm>
              <a:off x="5237999" y="2845341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203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3">
              <a:extLst>
                <a:ext uri="{FF2B5EF4-FFF2-40B4-BE49-F238E27FC236}">
                  <a16:creationId xmlns:a16="http://schemas.microsoft.com/office/drawing/2014/main" id="{6B9B33BA-A5B9-85F7-9FAE-5A9B1AF0040A}"/>
                </a:ext>
              </a:extLst>
            </p:cNvPr>
            <p:cNvSpPr/>
            <p:nvPr/>
          </p:nvSpPr>
          <p:spPr>
            <a:xfrm>
              <a:off x="6385197" y="2845341"/>
              <a:ext cx="1008380" cy="0"/>
            </a:xfrm>
            <a:custGeom>
              <a:avLst/>
              <a:gdLst/>
              <a:ahLst/>
              <a:cxnLst/>
              <a:rect l="l" t="t" r="r" b="b"/>
              <a:pathLst>
                <a:path w="1008379">
                  <a:moveTo>
                    <a:pt x="0" y="0"/>
                  </a:moveTo>
                  <a:lnTo>
                    <a:pt x="1007999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" name="object 34">
            <a:extLst>
              <a:ext uri="{FF2B5EF4-FFF2-40B4-BE49-F238E27FC236}">
                <a16:creationId xmlns:a16="http://schemas.microsoft.com/office/drawing/2014/main" id="{62C7F51D-5895-2C5F-5E4A-152E72901E25}"/>
              </a:ext>
            </a:extLst>
          </p:cNvPr>
          <p:cNvGrpSpPr/>
          <p:nvPr/>
        </p:nvGrpSpPr>
        <p:grpSpPr>
          <a:xfrm>
            <a:off x="5237999" y="3025698"/>
            <a:ext cx="2155825" cy="3810"/>
            <a:chOff x="5237999" y="3025698"/>
            <a:chExt cx="2155825" cy="3810"/>
          </a:xfrm>
        </p:grpSpPr>
        <p:sp>
          <p:nvSpPr>
            <p:cNvPr id="36" name="object 35">
              <a:extLst>
                <a:ext uri="{FF2B5EF4-FFF2-40B4-BE49-F238E27FC236}">
                  <a16:creationId xmlns:a16="http://schemas.microsoft.com/office/drawing/2014/main" id="{CDC00326-7960-6F03-282D-551F2F0E5BC1}"/>
                </a:ext>
              </a:extLst>
            </p:cNvPr>
            <p:cNvSpPr/>
            <p:nvPr/>
          </p:nvSpPr>
          <p:spPr>
            <a:xfrm>
              <a:off x="5237999" y="3027508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203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6">
              <a:extLst>
                <a:ext uri="{FF2B5EF4-FFF2-40B4-BE49-F238E27FC236}">
                  <a16:creationId xmlns:a16="http://schemas.microsoft.com/office/drawing/2014/main" id="{A69A27A2-4DCD-4A44-3BDB-CE910BE1AC74}"/>
                </a:ext>
              </a:extLst>
            </p:cNvPr>
            <p:cNvSpPr/>
            <p:nvPr/>
          </p:nvSpPr>
          <p:spPr>
            <a:xfrm>
              <a:off x="6385197" y="3027508"/>
              <a:ext cx="1008380" cy="0"/>
            </a:xfrm>
            <a:custGeom>
              <a:avLst/>
              <a:gdLst/>
              <a:ahLst/>
              <a:cxnLst/>
              <a:rect l="l" t="t" r="r" b="b"/>
              <a:pathLst>
                <a:path w="1008379">
                  <a:moveTo>
                    <a:pt x="0" y="0"/>
                  </a:moveTo>
                  <a:lnTo>
                    <a:pt x="1007999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7">
            <a:extLst>
              <a:ext uri="{FF2B5EF4-FFF2-40B4-BE49-F238E27FC236}">
                <a16:creationId xmlns:a16="http://schemas.microsoft.com/office/drawing/2014/main" id="{5A3EAA0D-11B3-ED03-F880-5BCB1ED61AC8}"/>
              </a:ext>
            </a:extLst>
          </p:cNvPr>
          <p:cNvGrpSpPr/>
          <p:nvPr/>
        </p:nvGrpSpPr>
        <p:grpSpPr>
          <a:xfrm>
            <a:off x="5237999" y="3207866"/>
            <a:ext cx="2155825" cy="3810"/>
            <a:chOff x="5237999" y="3207866"/>
            <a:chExt cx="2155825" cy="3810"/>
          </a:xfrm>
        </p:grpSpPr>
        <p:sp>
          <p:nvSpPr>
            <p:cNvPr id="39" name="object 38">
              <a:extLst>
                <a:ext uri="{FF2B5EF4-FFF2-40B4-BE49-F238E27FC236}">
                  <a16:creationId xmlns:a16="http://schemas.microsoft.com/office/drawing/2014/main" id="{34B456EA-4067-DDCF-2BB6-E52A454CB0BB}"/>
                </a:ext>
              </a:extLst>
            </p:cNvPr>
            <p:cNvSpPr/>
            <p:nvPr/>
          </p:nvSpPr>
          <p:spPr>
            <a:xfrm>
              <a:off x="5237999" y="3209676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203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39">
              <a:extLst>
                <a:ext uri="{FF2B5EF4-FFF2-40B4-BE49-F238E27FC236}">
                  <a16:creationId xmlns:a16="http://schemas.microsoft.com/office/drawing/2014/main" id="{FBC36BA9-DFB1-3924-F713-9B78CBEAB1AA}"/>
                </a:ext>
              </a:extLst>
            </p:cNvPr>
            <p:cNvSpPr/>
            <p:nvPr/>
          </p:nvSpPr>
          <p:spPr>
            <a:xfrm>
              <a:off x="6385197" y="3209676"/>
              <a:ext cx="1008380" cy="0"/>
            </a:xfrm>
            <a:custGeom>
              <a:avLst/>
              <a:gdLst/>
              <a:ahLst/>
              <a:cxnLst/>
              <a:rect l="l" t="t" r="r" b="b"/>
              <a:pathLst>
                <a:path w="1008379">
                  <a:moveTo>
                    <a:pt x="0" y="0"/>
                  </a:moveTo>
                  <a:lnTo>
                    <a:pt x="1007999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1" name="object 40">
            <a:extLst>
              <a:ext uri="{FF2B5EF4-FFF2-40B4-BE49-F238E27FC236}">
                <a16:creationId xmlns:a16="http://schemas.microsoft.com/office/drawing/2014/main" id="{10172DD4-228F-6069-3E21-1A1B68B68E68}"/>
              </a:ext>
            </a:extLst>
          </p:cNvPr>
          <p:cNvGrpSpPr/>
          <p:nvPr/>
        </p:nvGrpSpPr>
        <p:grpSpPr>
          <a:xfrm>
            <a:off x="5237999" y="3390033"/>
            <a:ext cx="2155825" cy="3810"/>
            <a:chOff x="5237999" y="3390033"/>
            <a:chExt cx="2155825" cy="3810"/>
          </a:xfrm>
        </p:grpSpPr>
        <p:sp>
          <p:nvSpPr>
            <p:cNvPr id="42" name="object 41">
              <a:extLst>
                <a:ext uri="{FF2B5EF4-FFF2-40B4-BE49-F238E27FC236}">
                  <a16:creationId xmlns:a16="http://schemas.microsoft.com/office/drawing/2014/main" id="{F43CB972-8352-72F1-B9BD-BDF6F58834C9}"/>
                </a:ext>
              </a:extLst>
            </p:cNvPr>
            <p:cNvSpPr/>
            <p:nvPr/>
          </p:nvSpPr>
          <p:spPr>
            <a:xfrm>
              <a:off x="5237999" y="3391843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203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2">
              <a:extLst>
                <a:ext uri="{FF2B5EF4-FFF2-40B4-BE49-F238E27FC236}">
                  <a16:creationId xmlns:a16="http://schemas.microsoft.com/office/drawing/2014/main" id="{2A132199-43BF-159F-277E-64FDA1D8035B}"/>
                </a:ext>
              </a:extLst>
            </p:cNvPr>
            <p:cNvSpPr/>
            <p:nvPr/>
          </p:nvSpPr>
          <p:spPr>
            <a:xfrm>
              <a:off x="6385197" y="3391843"/>
              <a:ext cx="1008380" cy="0"/>
            </a:xfrm>
            <a:custGeom>
              <a:avLst/>
              <a:gdLst/>
              <a:ahLst/>
              <a:cxnLst/>
              <a:rect l="l" t="t" r="r" b="b"/>
              <a:pathLst>
                <a:path w="1008379">
                  <a:moveTo>
                    <a:pt x="0" y="0"/>
                  </a:moveTo>
                  <a:lnTo>
                    <a:pt x="1007999" y="0"/>
                  </a:lnTo>
                </a:path>
              </a:pathLst>
            </a:custGeom>
            <a:ln w="3619">
              <a:solidFill>
                <a:srgbClr val="A9AB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3">
            <a:extLst>
              <a:ext uri="{FF2B5EF4-FFF2-40B4-BE49-F238E27FC236}">
                <a16:creationId xmlns:a16="http://schemas.microsoft.com/office/drawing/2014/main" id="{768BF38D-4191-BB1C-57B1-B4A8D76AA448}"/>
              </a:ext>
            </a:extLst>
          </p:cNvPr>
          <p:cNvSpPr txBox="1"/>
          <p:nvPr/>
        </p:nvSpPr>
        <p:spPr>
          <a:xfrm>
            <a:off x="5283114" y="1584035"/>
            <a:ext cx="98488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231F20"/>
                </a:solidFill>
                <a:latin typeface="Gotham Bold"/>
                <a:cs typeface="Gotham Bold"/>
              </a:rPr>
              <a:t>Sistema</a:t>
            </a:r>
            <a:r>
              <a:rPr sz="800" b="1" spc="-20" dirty="0">
                <a:solidFill>
                  <a:srgbClr val="231F20"/>
                </a:solidFill>
                <a:latin typeface="Gotham Bold"/>
                <a:cs typeface="Gotham Bold"/>
              </a:rPr>
              <a:t> Operativo</a:t>
            </a:r>
            <a:endParaRPr sz="800">
              <a:latin typeface="Gotham Bold"/>
              <a:cs typeface="Gotham Bold"/>
            </a:endParaRPr>
          </a:p>
        </p:txBody>
      </p:sp>
      <p:sp>
        <p:nvSpPr>
          <p:cNvPr id="45" name="object 44">
            <a:extLst>
              <a:ext uri="{FF2B5EF4-FFF2-40B4-BE49-F238E27FC236}">
                <a16:creationId xmlns:a16="http://schemas.microsoft.com/office/drawing/2014/main" id="{4986F445-6C26-00FE-5431-6E3500470E95}"/>
              </a:ext>
            </a:extLst>
          </p:cNvPr>
          <p:cNvSpPr txBox="1"/>
          <p:nvPr/>
        </p:nvSpPr>
        <p:spPr>
          <a:xfrm>
            <a:off x="6568862" y="1584035"/>
            <a:ext cx="64071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altLang="zh-CN" sz="800" b="0" dirty="0">
                <a:solidFill>
                  <a:srgbClr val="231F20"/>
                </a:solidFill>
                <a:latin typeface="Gotham Medium"/>
                <a:cs typeface="Gotham Medium"/>
              </a:rPr>
              <a:t>Google</a:t>
            </a:r>
            <a:endParaRPr sz="800" dirty="0">
              <a:latin typeface="Gotham Medium"/>
              <a:cs typeface="Gotham Medium"/>
            </a:endParaRPr>
          </a:p>
        </p:txBody>
      </p:sp>
      <p:sp>
        <p:nvSpPr>
          <p:cNvPr id="46" name="object 45">
            <a:extLst>
              <a:ext uri="{FF2B5EF4-FFF2-40B4-BE49-F238E27FC236}">
                <a16:creationId xmlns:a16="http://schemas.microsoft.com/office/drawing/2014/main" id="{1F099CFF-3801-F92C-BC5E-987BB84B79E6}"/>
              </a:ext>
            </a:extLst>
          </p:cNvPr>
          <p:cNvSpPr txBox="1"/>
          <p:nvPr/>
        </p:nvSpPr>
        <p:spPr>
          <a:xfrm>
            <a:off x="5283114" y="1766204"/>
            <a:ext cx="94741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000008"/>
                </a:solidFill>
                <a:latin typeface="Gotham Bold"/>
                <a:cs typeface="Gotham Bold"/>
              </a:rPr>
              <a:t>Assistente</a:t>
            </a:r>
            <a:r>
              <a:rPr sz="800" b="1" dirty="0">
                <a:solidFill>
                  <a:srgbClr val="000008"/>
                </a:solidFill>
                <a:latin typeface="Gotham Bold"/>
                <a:cs typeface="Gotham Bold"/>
              </a:rPr>
              <a:t> </a:t>
            </a:r>
            <a:r>
              <a:rPr sz="800" b="1" spc="-20" dirty="0">
                <a:solidFill>
                  <a:srgbClr val="000008"/>
                </a:solidFill>
                <a:latin typeface="Gotham Bold"/>
                <a:cs typeface="Gotham Bold"/>
              </a:rPr>
              <a:t>Vocale</a:t>
            </a:r>
            <a:endParaRPr sz="800">
              <a:latin typeface="Gotham Bold"/>
              <a:cs typeface="Gotham Bold"/>
            </a:endParaRPr>
          </a:p>
        </p:txBody>
      </p:sp>
      <p:sp>
        <p:nvSpPr>
          <p:cNvPr id="47" name="object 46">
            <a:extLst>
              <a:ext uri="{FF2B5EF4-FFF2-40B4-BE49-F238E27FC236}">
                <a16:creationId xmlns:a16="http://schemas.microsoft.com/office/drawing/2014/main" id="{596E96DC-0CFE-CCFF-68A3-7D28BE092B2F}"/>
              </a:ext>
            </a:extLst>
          </p:cNvPr>
          <p:cNvSpPr txBox="1"/>
          <p:nvPr/>
        </p:nvSpPr>
        <p:spPr>
          <a:xfrm>
            <a:off x="6431804" y="1766204"/>
            <a:ext cx="9150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dirty="0">
                <a:solidFill>
                  <a:srgbClr val="231F20"/>
                </a:solidFill>
                <a:latin typeface="Gotham Medium"/>
                <a:cs typeface="Gotham Medium"/>
              </a:rPr>
              <a:t>SI </a:t>
            </a:r>
            <a:r>
              <a:rPr sz="800" b="0" spc="-10" dirty="0">
                <a:solidFill>
                  <a:srgbClr val="231F20"/>
                </a:solidFill>
                <a:latin typeface="Gotham Medium"/>
                <a:cs typeface="Gotham Medium"/>
              </a:rPr>
              <a:t>(telecomando)</a:t>
            </a:r>
            <a:endParaRPr sz="800">
              <a:latin typeface="Gotham Medium"/>
              <a:cs typeface="Gotham Medium"/>
            </a:endParaRPr>
          </a:p>
        </p:txBody>
      </p:sp>
      <p:sp>
        <p:nvSpPr>
          <p:cNvPr id="48" name="object 47">
            <a:extLst>
              <a:ext uri="{FF2B5EF4-FFF2-40B4-BE49-F238E27FC236}">
                <a16:creationId xmlns:a16="http://schemas.microsoft.com/office/drawing/2014/main" id="{4046DD43-6F23-ED55-CC31-F043074CBE19}"/>
              </a:ext>
            </a:extLst>
          </p:cNvPr>
          <p:cNvSpPr txBox="1"/>
          <p:nvPr/>
        </p:nvSpPr>
        <p:spPr>
          <a:xfrm>
            <a:off x="5283114" y="1948372"/>
            <a:ext cx="55308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0" dirty="0">
                <a:solidFill>
                  <a:srgbClr val="231F20"/>
                </a:solidFill>
                <a:latin typeface="Gotham Bold"/>
                <a:cs typeface="Gotham Bold"/>
              </a:rPr>
              <a:t>App</a:t>
            </a:r>
            <a:r>
              <a:rPr sz="800" b="1" spc="-40" dirty="0">
                <a:solidFill>
                  <a:srgbClr val="231F20"/>
                </a:solidFill>
                <a:latin typeface="Gotham Bold"/>
                <a:cs typeface="Gotham Bold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Gotham Bold"/>
                <a:cs typeface="Gotham Bold"/>
              </a:rPr>
              <a:t>Store</a:t>
            </a:r>
            <a:endParaRPr sz="800">
              <a:latin typeface="Gotham Bold"/>
              <a:cs typeface="Gotham Bold"/>
            </a:endParaRPr>
          </a:p>
        </p:txBody>
      </p:sp>
      <p:sp>
        <p:nvSpPr>
          <p:cNvPr id="49" name="object 48">
            <a:extLst>
              <a:ext uri="{FF2B5EF4-FFF2-40B4-BE49-F238E27FC236}">
                <a16:creationId xmlns:a16="http://schemas.microsoft.com/office/drawing/2014/main" id="{B2A2D386-3055-B8B5-BDF9-90830F4A5DC7}"/>
              </a:ext>
            </a:extLst>
          </p:cNvPr>
          <p:cNvSpPr txBox="1"/>
          <p:nvPr/>
        </p:nvSpPr>
        <p:spPr>
          <a:xfrm>
            <a:off x="6566830" y="1948372"/>
            <a:ext cx="6451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dirty="0">
                <a:solidFill>
                  <a:srgbClr val="231F20"/>
                </a:solidFill>
                <a:latin typeface="Gotham Medium"/>
                <a:cs typeface="Gotham Medium"/>
              </a:rPr>
              <a:t>Google</a:t>
            </a:r>
            <a:r>
              <a:rPr sz="800" b="0" spc="-30" dirty="0">
                <a:solidFill>
                  <a:srgbClr val="231F20"/>
                </a:solidFill>
                <a:latin typeface="Gotham Medium"/>
                <a:cs typeface="Gotham Medium"/>
              </a:rPr>
              <a:t> </a:t>
            </a:r>
            <a:r>
              <a:rPr sz="800" b="0" spc="-20" dirty="0">
                <a:solidFill>
                  <a:srgbClr val="231F20"/>
                </a:solidFill>
                <a:latin typeface="Gotham Medium"/>
                <a:cs typeface="Gotham Medium"/>
              </a:rPr>
              <a:t>Play</a:t>
            </a:r>
            <a:endParaRPr sz="800">
              <a:latin typeface="Gotham Medium"/>
              <a:cs typeface="Gotham Medium"/>
            </a:endParaRPr>
          </a:p>
        </p:txBody>
      </p:sp>
      <p:sp>
        <p:nvSpPr>
          <p:cNvPr id="50" name="object 49">
            <a:extLst>
              <a:ext uri="{FF2B5EF4-FFF2-40B4-BE49-F238E27FC236}">
                <a16:creationId xmlns:a16="http://schemas.microsoft.com/office/drawing/2014/main" id="{B97274EB-82DF-170B-E7FC-259C0B034C32}"/>
              </a:ext>
            </a:extLst>
          </p:cNvPr>
          <p:cNvSpPr txBox="1"/>
          <p:nvPr/>
        </p:nvSpPr>
        <p:spPr>
          <a:xfrm>
            <a:off x="5283114" y="2130541"/>
            <a:ext cx="3702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0" dirty="0">
                <a:solidFill>
                  <a:srgbClr val="231F20"/>
                </a:solidFill>
                <a:latin typeface="Gotham Bold"/>
                <a:cs typeface="Gotham Bold"/>
              </a:rPr>
              <a:t>Netﬂix</a:t>
            </a:r>
            <a:endParaRPr sz="800">
              <a:latin typeface="Gotham Bold"/>
              <a:cs typeface="Gotham Bold"/>
            </a:endParaRPr>
          </a:p>
        </p:txBody>
      </p:sp>
      <p:sp>
        <p:nvSpPr>
          <p:cNvPr id="51" name="object 50">
            <a:extLst>
              <a:ext uri="{FF2B5EF4-FFF2-40B4-BE49-F238E27FC236}">
                <a16:creationId xmlns:a16="http://schemas.microsoft.com/office/drawing/2014/main" id="{C4D81213-0913-575B-E0BB-E5641AC06AC2}"/>
              </a:ext>
            </a:extLst>
          </p:cNvPr>
          <p:cNvSpPr txBox="1"/>
          <p:nvPr/>
        </p:nvSpPr>
        <p:spPr>
          <a:xfrm>
            <a:off x="6827841" y="2130541"/>
            <a:ext cx="12318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spc="-25" dirty="0">
                <a:solidFill>
                  <a:srgbClr val="231F20"/>
                </a:solidFill>
                <a:latin typeface="Gotham Medium"/>
                <a:cs typeface="Gotham Medium"/>
              </a:rPr>
              <a:t>SI</a:t>
            </a:r>
            <a:endParaRPr sz="800">
              <a:latin typeface="Gotham Medium"/>
              <a:cs typeface="Gotham Medium"/>
            </a:endParaRPr>
          </a:p>
        </p:txBody>
      </p:sp>
      <p:sp>
        <p:nvSpPr>
          <p:cNvPr id="52" name="object 51">
            <a:extLst>
              <a:ext uri="{FF2B5EF4-FFF2-40B4-BE49-F238E27FC236}">
                <a16:creationId xmlns:a16="http://schemas.microsoft.com/office/drawing/2014/main" id="{068358D0-F2FF-2142-AC92-89380FE36683}"/>
              </a:ext>
            </a:extLst>
          </p:cNvPr>
          <p:cNvSpPr txBox="1"/>
          <p:nvPr/>
        </p:nvSpPr>
        <p:spPr>
          <a:xfrm>
            <a:off x="5283114" y="2312710"/>
            <a:ext cx="6610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231F20"/>
                </a:solidFill>
                <a:latin typeface="Gotham Bold"/>
                <a:cs typeface="Gotham Bold"/>
              </a:rPr>
              <a:t>Prime </a:t>
            </a:r>
            <a:r>
              <a:rPr sz="800" b="1" spc="-20" dirty="0">
                <a:solidFill>
                  <a:srgbClr val="231F20"/>
                </a:solidFill>
                <a:latin typeface="Gotham Bold"/>
                <a:cs typeface="Gotham Bold"/>
              </a:rPr>
              <a:t>Video</a:t>
            </a:r>
            <a:endParaRPr sz="800">
              <a:latin typeface="Gotham Bold"/>
              <a:cs typeface="Gotham Bold"/>
            </a:endParaRPr>
          </a:p>
        </p:txBody>
      </p:sp>
      <p:sp>
        <p:nvSpPr>
          <p:cNvPr id="53" name="object 52">
            <a:extLst>
              <a:ext uri="{FF2B5EF4-FFF2-40B4-BE49-F238E27FC236}">
                <a16:creationId xmlns:a16="http://schemas.microsoft.com/office/drawing/2014/main" id="{7B35ECFC-1F11-F5C4-7908-357CE15C75DA}"/>
              </a:ext>
            </a:extLst>
          </p:cNvPr>
          <p:cNvSpPr txBox="1"/>
          <p:nvPr/>
        </p:nvSpPr>
        <p:spPr>
          <a:xfrm>
            <a:off x="6827841" y="2312710"/>
            <a:ext cx="12318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spc="-25" dirty="0">
                <a:solidFill>
                  <a:srgbClr val="231F20"/>
                </a:solidFill>
                <a:latin typeface="Gotham Medium"/>
                <a:cs typeface="Gotham Medium"/>
              </a:rPr>
              <a:t>SI</a:t>
            </a:r>
            <a:endParaRPr sz="800">
              <a:latin typeface="Gotham Medium"/>
              <a:cs typeface="Gotham Medium"/>
            </a:endParaRPr>
          </a:p>
        </p:txBody>
      </p:sp>
      <p:sp>
        <p:nvSpPr>
          <p:cNvPr id="54" name="object 53">
            <a:extLst>
              <a:ext uri="{FF2B5EF4-FFF2-40B4-BE49-F238E27FC236}">
                <a16:creationId xmlns:a16="http://schemas.microsoft.com/office/drawing/2014/main" id="{1B9A0932-73F8-B7FB-83B6-327C12AD84AF}"/>
              </a:ext>
            </a:extLst>
          </p:cNvPr>
          <p:cNvSpPr txBox="1"/>
          <p:nvPr/>
        </p:nvSpPr>
        <p:spPr>
          <a:xfrm>
            <a:off x="5283114" y="2494879"/>
            <a:ext cx="46545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0" dirty="0">
                <a:solidFill>
                  <a:srgbClr val="231F20"/>
                </a:solidFill>
                <a:latin typeface="Gotham Bold"/>
                <a:cs typeface="Gotham Bold"/>
              </a:rPr>
              <a:t>Youtube</a:t>
            </a:r>
            <a:endParaRPr sz="800">
              <a:latin typeface="Gotham Bold"/>
              <a:cs typeface="Gotham Bold"/>
            </a:endParaRPr>
          </a:p>
        </p:txBody>
      </p:sp>
      <p:sp>
        <p:nvSpPr>
          <p:cNvPr id="55" name="object 54">
            <a:extLst>
              <a:ext uri="{FF2B5EF4-FFF2-40B4-BE49-F238E27FC236}">
                <a16:creationId xmlns:a16="http://schemas.microsoft.com/office/drawing/2014/main" id="{4F7AA454-8291-D2A7-E327-8FA17E3EB380}"/>
              </a:ext>
            </a:extLst>
          </p:cNvPr>
          <p:cNvSpPr txBox="1"/>
          <p:nvPr/>
        </p:nvSpPr>
        <p:spPr>
          <a:xfrm>
            <a:off x="6827841" y="2494879"/>
            <a:ext cx="12318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spc="-25" dirty="0">
                <a:solidFill>
                  <a:srgbClr val="231F20"/>
                </a:solidFill>
                <a:latin typeface="Gotham Medium"/>
                <a:cs typeface="Gotham Medium"/>
              </a:rPr>
              <a:t>SI</a:t>
            </a:r>
            <a:endParaRPr sz="800">
              <a:latin typeface="Gotham Medium"/>
              <a:cs typeface="Gotham Medium"/>
            </a:endParaRPr>
          </a:p>
        </p:txBody>
      </p:sp>
      <p:sp>
        <p:nvSpPr>
          <p:cNvPr id="56" name="object 55">
            <a:extLst>
              <a:ext uri="{FF2B5EF4-FFF2-40B4-BE49-F238E27FC236}">
                <a16:creationId xmlns:a16="http://schemas.microsoft.com/office/drawing/2014/main" id="{48045AEC-D16D-2DA4-7F9E-CD227BF2985B}"/>
              </a:ext>
            </a:extLst>
          </p:cNvPr>
          <p:cNvSpPr txBox="1"/>
          <p:nvPr/>
        </p:nvSpPr>
        <p:spPr>
          <a:xfrm>
            <a:off x="5283114" y="2677048"/>
            <a:ext cx="90678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231F20"/>
                </a:solidFill>
                <a:latin typeface="Gotham Bold"/>
                <a:cs typeface="Gotham Bold"/>
              </a:rPr>
              <a:t>Google</a:t>
            </a:r>
            <a:r>
              <a:rPr sz="800" b="1" spc="-35" dirty="0">
                <a:solidFill>
                  <a:srgbClr val="231F20"/>
                </a:solidFill>
                <a:latin typeface="Gotham Bold"/>
                <a:cs typeface="Gotham Bold"/>
              </a:rPr>
              <a:t> </a:t>
            </a:r>
            <a:r>
              <a:rPr sz="800" b="1" spc="-20" dirty="0">
                <a:solidFill>
                  <a:srgbClr val="231F20"/>
                </a:solidFill>
                <a:latin typeface="Gotham Bold"/>
                <a:cs typeface="Gotham Bold"/>
              </a:rPr>
              <a:t>Play</a:t>
            </a:r>
            <a:r>
              <a:rPr sz="800" b="1" spc="-35" dirty="0">
                <a:solidFill>
                  <a:srgbClr val="231F20"/>
                </a:solidFill>
                <a:latin typeface="Gotham Bold"/>
                <a:cs typeface="Gotham Bold"/>
              </a:rPr>
              <a:t> </a:t>
            </a:r>
            <a:r>
              <a:rPr sz="800" b="1" spc="-20" dirty="0">
                <a:solidFill>
                  <a:srgbClr val="231F20"/>
                </a:solidFill>
                <a:latin typeface="Gotham Bold"/>
                <a:cs typeface="Gotham Bold"/>
              </a:rPr>
              <a:t>Film</a:t>
            </a:r>
            <a:endParaRPr sz="800">
              <a:latin typeface="Gotham Bold"/>
              <a:cs typeface="Gotham Bold"/>
            </a:endParaRPr>
          </a:p>
        </p:txBody>
      </p:sp>
      <p:sp>
        <p:nvSpPr>
          <p:cNvPr id="57" name="object 56">
            <a:extLst>
              <a:ext uri="{FF2B5EF4-FFF2-40B4-BE49-F238E27FC236}">
                <a16:creationId xmlns:a16="http://schemas.microsoft.com/office/drawing/2014/main" id="{110286B9-3AB9-A6E8-C190-EA0E7F10E33B}"/>
              </a:ext>
            </a:extLst>
          </p:cNvPr>
          <p:cNvSpPr txBox="1"/>
          <p:nvPr/>
        </p:nvSpPr>
        <p:spPr>
          <a:xfrm>
            <a:off x="6827841" y="2677048"/>
            <a:ext cx="12318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spc="-25" dirty="0">
                <a:solidFill>
                  <a:srgbClr val="231F20"/>
                </a:solidFill>
                <a:latin typeface="Gotham Medium"/>
                <a:cs typeface="Gotham Medium"/>
              </a:rPr>
              <a:t>SI</a:t>
            </a:r>
            <a:endParaRPr sz="800">
              <a:latin typeface="Gotham Medium"/>
              <a:cs typeface="Gotham Medium"/>
            </a:endParaRPr>
          </a:p>
        </p:txBody>
      </p:sp>
      <p:sp>
        <p:nvSpPr>
          <p:cNvPr id="58" name="object 57">
            <a:extLst>
              <a:ext uri="{FF2B5EF4-FFF2-40B4-BE49-F238E27FC236}">
                <a16:creationId xmlns:a16="http://schemas.microsoft.com/office/drawing/2014/main" id="{87B1C14F-C577-6BCB-C0A5-4A0443B5979D}"/>
              </a:ext>
            </a:extLst>
          </p:cNvPr>
          <p:cNvSpPr txBox="1"/>
          <p:nvPr/>
        </p:nvSpPr>
        <p:spPr>
          <a:xfrm>
            <a:off x="5283114" y="2859216"/>
            <a:ext cx="97345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231F20"/>
                </a:solidFill>
                <a:latin typeface="Gotham Bold"/>
                <a:cs typeface="Gotham Bold"/>
              </a:rPr>
              <a:t>Google</a:t>
            </a:r>
            <a:r>
              <a:rPr sz="800" b="1" spc="-35" dirty="0">
                <a:solidFill>
                  <a:srgbClr val="231F20"/>
                </a:solidFill>
                <a:latin typeface="Gotham Bold"/>
                <a:cs typeface="Gotham Bold"/>
              </a:rPr>
              <a:t> </a:t>
            </a:r>
            <a:r>
              <a:rPr sz="800" b="1" spc="-20" dirty="0">
                <a:solidFill>
                  <a:srgbClr val="231F20"/>
                </a:solidFill>
                <a:latin typeface="Gotham Bold"/>
                <a:cs typeface="Gotham Bold"/>
              </a:rPr>
              <a:t>Play</a:t>
            </a:r>
            <a:r>
              <a:rPr sz="800" b="1" spc="-35" dirty="0">
                <a:solidFill>
                  <a:srgbClr val="231F20"/>
                </a:solidFill>
                <a:latin typeface="Gotham Bold"/>
                <a:cs typeface="Gotham Bold"/>
              </a:rPr>
              <a:t> </a:t>
            </a:r>
            <a:r>
              <a:rPr sz="800" b="1" spc="-20" dirty="0">
                <a:solidFill>
                  <a:srgbClr val="231F20"/>
                </a:solidFill>
                <a:latin typeface="Gotham Bold"/>
                <a:cs typeface="Gotham Bold"/>
              </a:rPr>
              <a:t>Music</a:t>
            </a:r>
            <a:endParaRPr sz="800">
              <a:latin typeface="Gotham Bold"/>
              <a:cs typeface="Gotham Bold"/>
            </a:endParaRPr>
          </a:p>
        </p:txBody>
      </p:sp>
      <p:sp>
        <p:nvSpPr>
          <p:cNvPr id="59" name="object 58">
            <a:extLst>
              <a:ext uri="{FF2B5EF4-FFF2-40B4-BE49-F238E27FC236}">
                <a16:creationId xmlns:a16="http://schemas.microsoft.com/office/drawing/2014/main" id="{CC6C1FF7-EA17-0841-A39A-C972E18696BC}"/>
              </a:ext>
            </a:extLst>
          </p:cNvPr>
          <p:cNvSpPr txBox="1"/>
          <p:nvPr/>
        </p:nvSpPr>
        <p:spPr>
          <a:xfrm>
            <a:off x="6827841" y="2859216"/>
            <a:ext cx="12318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spc="-25" dirty="0">
                <a:solidFill>
                  <a:srgbClr val="231F20"/>
                </a:solidFill>
                <a:latin typeface="Gotham Medium"/>
                <a:cs typeface="Gotham Medium"/>
              </a:rPr>
              <a:t>SI</a:t>
            </a:r>
            <a:endParaRPr sz="800">
              <a:latin typeface="Gotham Medium"/>
              <a:cs typeface="Gotham Medium"/>
            </a:endParaRPr>
          </a:p>
        </p:txBody>
      </p:sp>
      <p:sp>
        <p:nvSpPr>
          <p:cNvPr id="60" name="object 59">
            <a:extLst>
              <a:ext uri="{FF2B5EF4-FFF2-40B4-BE49-F238E27FC236}">
                <a16:creationId xmlns:a16="http://schemas.microsoft.com/office/drawing/2014/main" id="{E98B2226-9ABE-8DD0-C8F5-1AD4CB44669A}"/>
              </a:ext>
            </a:extLst>
          </p:cNvPr>
          <p:cNvSpPr txBox="1"/>
          <p:nvPr/>
        </p:nvSpPr>
        <p:spPr>
          <a:xfrm>
            <a:off x="5283114" y="3041385"/>
            <a:ext cx="10318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231F20"/>
                </a:solidFill>
                <a:latin typeface="Gotham Bold"/>
                <a:cs typeface="Gotham Bold"/>
              </a:rPr>
              <a:t>Google</a:t>
            </a:r>
            <a:r>
              <a:rPr sz="800" b="1" spc="-35" dirty="0">
                <a:solidFill>
                  <a:srgbClr val="231F20"/>
                </a:solidFill>
                <a:latin typeface="Gotham Bold"/>
                <a:cs typeface="Gotham Bold"/>
              </a:rPr>
              <a:t> </a:t>
            </a:r>
            <a:r>
              <a:rPr sz="800" b="1" spc="-20" dirty="0">
                <a:solidFill>
                  <a:srgbClr val="231F20"/>
                </a:solidFill>
                <a:latin typeface="Gotham Bold"/>
                <a:cs typeface="Gotham Bold"/>
              </a:rPr>
              <a:t>Play</a:t>
            </a:r>
            <a:r>
              <a:rPr sz="800" b="1" spc="-35" dirty="0">
                <a:solidFill>
                  <a:srgbClr val="231F20"/>
                </a:solidFill>
                <a:latin typeface="Gotham Bold"/>
                <a:cs typeface="Gotham Bold"/>
              </a:rPr>
              <a:t> </a:t>
            </a:r>
            <a:r>
              <a:rPr sz="800" b="1" spc="-10" dirty="0">
                <a:solidFill>
                  <a:srgbClr val="231F20"/>
                </a:solidFill>
                <a:latin typeface="Gotham Bold"/>
                <a:cs typeface="Gotham Bold"/>
              </a:rPr>
              <a:t>Games</a:t>
            </a:r>
            <a:endParaRPr sz="800">
              <a:latin typeface="Gotham Bold"/>
              <a:cs typeface="Gotham Bold"/>
            </a:endParaRPr>
          </a:p>
        </p:txBody>
      </p:sp>
      <p:sp>
        <p:nvSpPr>
          <p:cNvPr id="61" name="object 60">
            <a:extLst>
              <a:ext uri="{FF2B5EF4-FFF2-40B4-BE49-F238E27FC236}">
                <a16:creationId xmlns:a16="http://schemas.microsoft.com/office/drawing/2014/main" id="{3BF9C416-D28C-41FD-6ECC-EAF6C13B660F}"/>
              </a:ext>
            </a:extLst>
          </p:cNvPr>
          <p:cNvSpPr txBox="1"/>
          <p:nvPr/>
        </p:nvSpPr>
        <p:spPr>
          <a:xfrm>
            <a:off x="6827841" y="3041385"/>
            <a:ext cx="12318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spc="-25" dirty="0">
                <a:solidFill>
                  <a:srgbClr val="231F20"/>
                </a:solidFill>
                <a:latin typeface="Gotham Medium"/>
                <a:cs typeface="Gotham Medium"/>
              </a:rPr>
              <a:t>SI</a:t>
            </a:r>
            <a:endParaRPr sz="800">
              <a:latin typeface="Gotham Medium"/>
              <a:cs typeface="Gotham Medium"/>
            </a:endParaRPr>
          </a:p>
        </p:txBody>
      </p:sp>
      <p:sp>
        <p:nvSpPr>
          <p:cNvPr id="62" name="object 61">
            <a:extLst>
              <a:ext uri="{FF2B5EF4-FFF2-40B4-BE49-F238E27FC236}">
                <a16:creationId xmlns:a16="http://schemas.microsoft.com/office/drawing/2014/main" id="{B757E9B0-3B68-0549-CB7B-576147CB0286}"/>
              </a:ext>
            </a:extLst>
          </p:cNvPr>
          <p:cNvSpPr txBox="1"/>
          <p:nvPr/>
        </p:nvSpPr>
        <p:spPr>
          <a:xfrm>
            <a:off x="5283114" y="3223554"/>
            <a:ext cx="4686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231F20"/>
                </a:solidFill>
                <a:latin typeface="Gotham Bold"/>
                <a:cs typeface="Gotham Bold"/>
              </a:rPr>
              <a:t>Disney</a:t>
            </a:r>
            <a:r>
              <a:rPr sz="800" b="1" spc="-20" dirty="0">
                <a:solidFill>
                  <a:srgbClr val="231F20"/>
                </a:solidFill>
                <a:latin typeface="Gotham Bold"/>
                <a:cs typeface="Gotham Bold"/>
              </a:rPr>
              <a:t> </a:t>
            </a:r>
            <a:r>
              <a:rPr sz="800" b="1" spc="-60" dirty="0">
                <a:solidFill>
                  <a:srgbClr val="231F20"/>
                </a:solidFill>
                <a:latin typeface="Gotham Bold"/>
                <a:cs typeface="Gotham Bold"/>
              </a:rPr>
              <a:t>+</a:t>
            </a:r>
            <a:endParaRPr sz="800">
              <a:latin typeface="Gotham Bold"/>
              <a:cs typeface="Gotham Bold"/>
            </a:endParaRPr>
          </a:p>
        </p:txBody>
      </p:sp>
      <p:sp>
        <p:nvSpPr>
          <p:cNvPr id="63" name="object 62">
            <a:extLst>
              <a:ext uri="{FF2B5EF4-FFF2-40B4-BE49-F238E27FC236}">
                <a16:creationId xmlns:a16="http://schemas.microsoft.com/office/drawing/2014/main" id="{B2C25BA2-2EB3-2148-EB56-594EDF171816}"/>
              </a:ext>
            </a:extLst>
          </p:cNvPr>
          <p:cNvSpPr txBox="1"/>
          <p:nvPr/>
        </p:nvSpPr>
        <p:spPr>
          <a:xfrm>
            <a:off x="6827841" y="3223554"/>
            <a:ext cx="12318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spc="-25" dirty="0">
                <a:solidFill>
                  <a:srgbClr val="231F20"/>
                </a:solidFill>
                <a:latin typeface="Gotham Medium"/>
                <a:cs typeface="Gotham Medium"/>
              </a:rPr>
              <a:t>SI</a:t>
            </a:r>
            <a:endParaRPr sz="800">
              <a:latin typeface="Gotham Medium"/>
              <a:cs typeface="Gotham Medium"/>
            </a:endParaRPr>
          </a:p>
        </p:txBody>
      </p:sp>
      <p:pic>
        <p:nvPicPr>
          <p:cNvPr id="66" name="Graphic 65">
            <a:extLst>
              <a:ext uri="{FF2B5EF4-FFF2-40B4-BE49-F238E27FC236}">
                <a16:creationId xmlns:a16="http://schemas.microsoft.com/office/drawing/2014/main" id="{D16224B5-F11E-A1EE-5A73-77CF97D421B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12926" y="3910625"/>
            <a:ext cx="1359008" cy="239825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591CFF22-1451-D6D7-07AA-594CAA5E49B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61795" y="3890039"/>
            <a:ext cx="1239689" cy="280996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FC2B6BF0-55BE-CCCA-5400-11F50072236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491345" y="3893535"/>
            <a:ext cx="767214" cy="274005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89B3D7A3-3150-C5E3-EB3E-5668BD7FE43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548419" y="3893536"/>
            <a:ext cx="1428730" cy="274003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6F41D0BD-C05D-585D-8655-70ABA7FD25C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57600" y="4415279"/>
            <a:ext cx="1239653" cy="22885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BF769A5-7E65-D42D-9B25-23E32AE1305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617132" y="1358108"/>
            <a:ext cx="2635729" cy="136432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C7A8C36-BBD2-369F-BA18-F9A2F68EDD5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742934" y="2931924"/>
            <a:ext cx="388868" cy="1589658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06983676-F74E-1517-562F-196C0B66CE08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953952" y="2903708"/>
            <a:ext cx="1277131" cy="16595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203</Words>
  <Application>Microsoft Office PowerPoint</Application>
  <PresentationFormat>Custom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等线</vt:lpstr>
      <vt:lpstr>等线 Light</vt:lpstr>
      <vt:lpstr>Arial</vt:lpstr>
      <vt:lpstr>Calibri</vt:lpstr>
      <vt:lpstr>Courier New</vt:lpstr>
      <vt:lpstr>Gotham Bold</vt:lpstr>
      <vt:lpstr>Gotham Medium</vt:lpstr>
      <vt:lpstr>Symbol</vt:lpstr>
      <vt:lpstr>Times New Roman</vt:lpstr>
      <vt:lpstr>Office Theme</vt:lpstr>
      <vt:lpstr>K400FGT frameless EAN 9351521023568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QT32GXF93.indd</dc:title>
  <cp:lastModifiedBy>Sawyer Sun</cp:lastModifiedBy>
  <cp:revision>15</cp:revision>
  <dcterms:created xsi:type="dcterms:W3CDTF">2023-07-12T07:28:00Z</dcterms:created>
  <dcterms:modified xsi:type="dcterms:W3CDTF">2024-05-09T03:58:57Z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2021-12-05T00:00:00Z</vt:filetime>
  </property>
  <property fmtid="{D5CDD505-2E9C-101B-9397-08002B2CF9AE}" pid="3" name="Creator">
    <vt:lpwstr>Adobe InDesign 16.4 (Macintosh)</vt:lpwstr>
  </property>
  <property fmtid="{D5CDD505-2E9C-101B-9397-08002B2CF9AE}" pid="4" name="GTS_PDFXConformance">
    <vt:lpwstr>PDF/X-1a:2001</vt:lpwstr>
  </property>
  <property fmtid="{D5CDD505-2E9C-101B-9397-08002B2CF9AE}" pid="5" name="GTS_PDFXVersion">
    <vt:lpwstr>PDF/X-1:2001</vt:lpwstr>
  </property>
  <property fmtid="{D5CDD505-2E9C-101B-9397-08002B2CF9AE}" pid="6" name="LastSaved">
    <vt:filetime>2023-07-12T00:00:00Z</vt:filetime>
  </property>
  <property fmtid="{D5CDD505-2E9C-101B-9397-08002B2CF9AE}" pid="7" name="Producer">
    <vt:lpwstr>Adobe PDF Library 16.0</vt:lpwstr>
  </property>
</Properties>
</file>